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  <p:sldMasterId id="2147483662" r:id="rId4"/>
    <p:sldMasterId id="2147483691" r:id="rId5"/>
  </p:sldMasterIdLst>
  <p:notesMasterIdLst>
    <p:notesMasterId r:id="rId17"/>
  </p:notesMasterIdLst>
  <p:sldIdLst>
    <p:sldId id="256" r:id="rId6"/>
    <p:sldId id="2142532319" r:id="rId7"/>
    <p:sldId id="2142532317" r:id="rId8"/>
    <p:sldId id="2049" r:id="rId9"/>
    <p:sldId id="287" r:id="rId10"/>
    <p:sldId id="2142532318" r:id="rId11"/>
    <p:sldId id="2142532323" r:id="rId12"/>
    <p:sldId id="288" r:id="rId13"/>
    <p:sldId id="2142532321" r:id="rId14"/>
    <p:sldId id="2142532320" r:id="rId15"/>
    <p:sldId id="2142532322" r:id="rId16"/>
  </p:sldIdLst>
  <p:sldSz cx="18288000" cy="10287000"/>
  <p:notesSz cx="6858000" cy="9144000"/>
  <p:embeddedFontLs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Segoe UI" panose="020B0502040204020203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C581"/>
    <a:srgbClr val="317F54"/>
    <a:srgbClr val="66FF33"/>
    <a:srgbClr val="FF9933"/>
    <a:srgbClr val="276342"/>
    <a:srgbClr val="286644"/>
    <a:srgbClr val="22583A"/>
    <a:srgbClr val="2B6F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D16967-0B0F-41BB-AB9C-AA627154C230}" v="42" dt="2024-07-14T09:40:31.2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4746" autoAdjust="0"/>
  </p:normalViewPr>
  <p:slideViewPr>
    <p:cSldViewPr>
      <p:cViewPr varScale="1">
        <p:scale>
          <a:sx n="47" d="100"/>
          <a:sy n="47" d="100"/>
        </p:scale>
        <p:origin x="114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o Corradi" userId="286a0253-5f69-4e39-ab03-cccd5b1dd340" providerId="ADAL" clId="{DCD16967-0B0F-41BB-AB9C-AA627154C230}"/>
    <pc:docChg chg="undo custSel addSld delSld modSld sldOrd">
      <pc:chgData name="Romano Corradi" userId="286a0253-5f69-4e39-ab03-cccd5b1dd340" providerId="ADAL" clId="{DCD16967-0B0F-41BB-AB9C-AA627154C230}" dt="2024-07-14T09:44:35.315" v="3774" actId="20577"/>
      <pc:docMkLst>
        <pc:docMk/>
      </pc:docMkLst>
      <pc:sldChg chg="addSp delSp modSp mod modNotesTx">
        <pc:chgData name="Romano Corradi" userId="286a0253-5f69-4e39-ab03-cccd5b1dd340" providerId="ADAL" clId="{DCD16967-0B0F-41BB-AB9C-AA627154C230}" dt="2024-07-14T09:27:24.400" v="3217" actId="1035"/>
        <pc:sldMkLst>
          <pc:docMk/>
          <pc:sldMk cId="0" sldId="256"/>
        </pc:sldMkLst>
        <pc:spChg chg="del mod">
          <ac:chgData name="Romano Corradi" userId="286a0253-5f69-4e39-ab03-cccd5b1dd340" providerId="ADAL" clId="{DCD16967-0B0F-41BB-AB9C-AA627154C230}" dt="2024-07-13T11:43:05.484" v="29"/>
          <ac:spMkLst>
            <pc:docMk/>
            <pc:sldMk cId="0" sldId="256"/>
            <ac:spMk id="2" creationId="{F16BA8CD-BFC1-FD7C-21BA-3EBFAEFD0AF2}"/>
          </ac:spMkLst>
        </pc:spChg>
        <pc:spChg chg="mod">
          <ac:chgData name="Romano Corradi" userId="286a0253-5f69-4e39-ab03-cccd5b1dd340" providerId="ADAL" clId="{DCD16967-0B0F-41BB-AB9C-AA627154C230}" dt="2024-07-14T09:27:24.400" v="3217" actId="1035"/>
          <ac:spMkLst>
            <pc:docMk/>
            <pc:sldMk cId="0" sldId="256"/>
            <ac:spMk id="3" creationId="{BF7E1B6F-F792-4F5D-3A2A-F4D119145745}"/>
          </ac:spMkLst>
        </pc:spChg>
        <pc:spChg chg="mod">
          <ac:chgData name="Romano Corradi" userId="286a0253-5f69-4e39-ab03-cccd5b1dd340" providerId="ADAL" clId="{DCD16967-0B0F-41BB-AB9C-AA627154C230}" dt="2024-07-13T11:47:09.890" v="107" actId="1076"/>
          <ac:spMkLst>
            <pc:docMk/>
            <pc:sldMk cId="0" sldId="256"/>
            <ac:spMk id="9" creationId="{00000000-0000-0000-0000-000000000000}"/>
          </ac:spMkLst>
        </pc:spChg>
        <pc:spChg chg="del">
          <ac:chgData name="Romano Corradi" userId="286a0253-5f69-4e39-ab03-cccd5b1dd340" providerId="ADAL" clId="{DCD16967-0B0F-41BB-AB9C-AA627154C230}" dt="2024-07-13T11:43:05.484" v="27" actId="478"/>
          <ac:spMkLst>
            <pc:docMk/>
            <pc:sldMk cId="0" sldId="256"/>
            <ac:spMk id="15" creationId="{5E410078-15B6-0CC5-5C1B-66401AEE99C8}"/>
          </ac:spMkLst>
        </pc:spChg>
        <pc:picChg chg="add mod ord">
          <ac:chgData name="Romano Corradi" userId="286a0253-5f69-4e39-ab03-cccd5b1dd340" providerId="ADAL" clId="{DCD16967-0B0F-41BB-AB9C-AA627154C230}" dt="2024-07-13T11:44:33.693" v="85" actId="1076"/>
          <ac:picMkLst>
            <pc:docMk/>
            <pc:sldMk cId="0" sldId="256"/>
            <ac:picMk id="5" creationId="{AC86E8B9-F967-3B82-2130-6BD27289CDF3}"/>
          </ac:picMkLst>
        </pc:picChg>
        <pc:picChg chg="add mod">
          <ac:chgData name="Romano Corradi" userId="286a0253-5f69-4e39-ab03-cccd5b1dd340" providerId="ADAL" clId="{DCD16967-0B0F-41BB-AB9C-AA627154C230}" dt="2024-07-13T18:00:05.212" v="2303" actId="1035"/>
          <ac:picMkLst>
            <pc:docMk/>
            <pc:sldMk cId="0" sldId="256"/>
            <ac:picMk id="6" creationId="{23EC430E-E787-8B2A-6F17-E78D3148E50E}"/>
          </ac:picMkLst>
        </pc:picChg>
        <pc:picChg chg="add mod">
          <ac:chgData name="Romano Corradi" userId="286a0253-5f69-4e39-ab03-cccd5b1dd340" providerId="ADAL" clId="{DCD16967-0B0F-41BB-AB9C-AA627154C230}" dt="2024-07-13T18:00:05.212" v="2303" actId="1035"/>
          <ac:picMkLst>
            <pc:docMk/>
            <pc:sldMk cId="0" sldId="256"/>
            <ac:picMk id="7" creationId="{A96C087C-8B54-43C7-8FA4-4FADE9BE24E5}"/>
          </ac:picMkLst>
        </pc:picChg>
        <pc:picChg chg="add mod">
          <ac:chgData name="Romano Corradi" userId="286a0253-5f69-4e39-ab03-cccd5b1dd340" providerId="ADAL" clId="{DCD16967-0B0F-41BB-AB9C-AA627154C230}" dt="2024-07-13T18:00:05.212" v="2303" actId="1035"/>
          <ac:picMkLst>
            <pc:docMk/>
            <pc:sldMk cId="0" sldId="256"/>
            <ac:picMk id="8" creationId="{B704539C-DC7C-FA28-D14B-3ED998351BE7}"/>
          </ac:picMkLst>
        </pc:picChg>
        <pc:picChg chg="add mod">
          <ac:chgData name="Romano Corradi" userId="286a0253-5f69-4e39-ab03-cccd5b1dd340" providerId="ADAL" clId="{DCD16967-0B0F-41BB-AB9C-AA627154C230}" dt="2024-07-13T18:00:05.212" v="2303" actId="1035"/>
          <ac:picMkLst>
            <pc:docMk/>
            <pc:sldMk cId="0" sldId="256"/>
            <ac:picMk id="10" creationId="{C17A22D9-E88D-A4B2-8AEF-047A90D2BC5C}"/>
          </ac:picMkLst>
        </pc:picChg>
        <pc:picChg chg="add mod">
          <ac:chgData name="Romano Corradi" userId="286a0253-5f69-4e39-ab03-cccd5b1dd340" providerId="ADAL" clId="{DCD16967-0B0F-41BB-AB9C-AA627154C230}" dt="2024-07-13T18:00:05.212" v="2303" actId="1035"/>
          <ac:picMkLst>
            <pc:docMk/>
            <pc:sldMk cId="0" sldId="256"/>
            <ac:picMk id="11" creationId="{39FE12C2-EC34-1B29-784E-E747A984A94C}"/>
          </ac:picMkLst>
        </pc:picChg>
        <pc:picChg chg="add mod">
          <ac:chgData name="Romano Corradi" userId="286a0253-5f69-4e39-ab03-cccd5b1dd340" providerId="ADAL" clId="{DCD16967-0B0F-41BB-AB9C-AA627154C230}" dt="2024-07-13T18:00:05.212" v="2303" actId="1035"/>
          <ac:picMkLst>
            <pc:docMk/>
            <pc:sldMk cId="0" sldId="256"/>
            <ac:picMk id="12" creationId="{B8556F08-B740-926A-222A-32EE249E2FF3}"/>
          </ac:picMkLst>
        </pc:picChg>
        <pc:picChg chg="add mod">
          <ac:chgData name="Romano Corradi" userId="286a0253-5f69-4e39-ab03-cccd5b1dd340" providerId="ADAL" clId="{DCD16967-0B0F-41BB-AB9C-AA627154C230}" dt="2024-07-13T18:00:05.212" v="2303" actId="1035"/>
          <ac:picMkLst>
            <pc:docMk/>
            <pc:sldMk cId="0" sldId="256"/>
            <ac:picMk id="13" creationId="{F737E94A-92ED-090B-DC9F-5A84DB90B6BF}"/>
          </ac:picMkLst>
        </pc:picChg>
        <pc:picChg chg="del mod">
          <ac:chgData name="Romano Corradi" userId="286a0253-5f69-4e39-ab03-cccd5b1dd340" providerId="ADAL" clId="{DCD16967-0B0F-41BB-AB9C-AA627154C230}" dt="2024-07-13T11:43:27.101" v="31" actId="478"/>
          <ac:picMkLst>
            <pc:docMk/>
            <pc:sldMk cId="0" sldId="256"/>
            <ac:picMk id="14" creationId="{952DE21B-0C23-D172-1F8D-91AA3D1582A9}"/>
          </ac:picMkLst>
        </pc:picChg>
      </pc:sldChg>
      <pc:sldChg chg="add del mod modShow">
        <pc:chgData name="Romano Corradi" userId="286a0253-5f69-4e39-ab03-cccd5b1dd340" providerId="ADAL" clId="{DCD16967-0B0F-41BB-AB9C-AA627154C230}" dt="2024-07-13T17:53:39.087" v="2260" actId="729"/>
        <pc:sldMkLst>
          <pc:docMk/>
          <pc:sldMk cId="2731441246" sldId="260"/>
        </pc:sldMkLst>
      </pc:sldChg>
      <pc:sldChg chg="modSp del mod">
        <pc:chgData name="Romano Corradi" userId="286a0253-5f69-4e39-ab03-cccd5b1dd340" providerId="ADAL" clId="{DCD16967-0B0F-41BB-AB9C-AA627154C230}" dt="2024-07-13T12:01:36.862" v="165" actId="47"/>
        <pc:sldMkLst>
          <pc:docMk/>
          <pc:sldMk cId="0" sldId="264"/>
        </pc:sldMkLst>
        <pc:spChg chg="mod">
          <ac:chgData name="Romano Corradi" userId="286a0253-5f69-4e39-ab03-cccd5b1dd340" providerId="ADAL" clId="{DCD16967-0B0F-41BB-AB9C-AA627154C230}" dt="2024-07-13T11:48:10.306" v="163" actId="313"/>
          <ac:spMkLst>
            <pc:docMk/>
            <pc:sldMk cId="0" sldId="264"/>
            <ac:spMk id="20" creationId="{0DE9DC4D-D09C-68CE-1D90-81520EA0F7E7}"/>
          </ac:spMkLst>
        </pc:spChg>
      </pc:sldChg>
      <pc:sldChg chg="del">
        <pc:chgData name="Romano Corradi" userId="286a0253-5f69-4e39-ab03-cccd5b1dd340" providerId="ADAL" clId="{DCD16967-0B0F-41BB-AB9C-AA627154C230}" dt="2024-07-13T17:32:55.946" v="1412" actId="47"/>
        <pc:sldMkLst>
          <pc:docMk/>
          <pc:sldMk cId="2645424821" sldId="270"/>
        </pc:sldMkLst>
      </pc:sldChg>
      <pc:sldChg chg="del">
        <pc:chgData name="Romano Corradi" userId="286a0253-5f69-4e39-ab03-cccd5b1dd340" providerId="ADAL" clId="{DCD16967-0B0F-41BB-AB9C-AA627154C230}" dt="2024-07-13T17:32:57.204" v="1413" actId="47"/>
        <pc:sldMkLst>
          <pc:docMk/>
          <pc:sldMk cId="2830300323" sldId="271"/>
        </pc:sldMkLst>
      </pc:sldChg>
      <pc:sldChg chg="del">
        <pc:chgData name="Romano Corradi" userId="286a0253-5f69-4e39-ab03-cccd5b1dd340" providerId="ADAL" clId="{DCD16967-0B0F-41BB-AB9C-AA627154C230}" dt="2024-07-13T17:33:01.862" v="1414" actId="47"/>
        <pc:sldMkLst>
          <pc:docMk/>
          <pc:sldMk cId="1188269643" sldId="272"/>
        </pc:sldMkLst>
      </pc:sldChg>
      <pc:sldChg chg="del">
        <pc:chgData name="Romano Corradi" userId="286a0253-5f69-4e39-ab03-cccd5b1dd340" providerId="ADAL" clId="{DCD16967-0B0F-41BB-AB9C-AA627154C230}" dt="2024-07-13T17:33:06.087" v="1415" actId="47"/>
        <pc:sldMkLst>
          <pc:docMk/>
          <pc:sldMk cId="624978390" sldId="273"/>
        </pc:sldMkLst>
      </pc:sldChg>
      <pc:sldChg chg="mod ord modShow">
        <pc:chgData name="Romano Corradi" userId="286a0253-5f69-4e39-ab03-cccd5b1dd340" providerId="ADAL" clId="{DCD16967-0B0F-41BB-AB9C-AA627154C230}" dt="2024-07-13T17:58:41.227" v="2296"/>
        <pc:sldMkLst>
          <pc:docMk/>
          <pc:sldMk cId="2416476997" sldId="281"/>
        </pc:sldMkLst>
      </pc:sldChg>
      <pc:sldChg chg="mod ord modShow">
        <pc:chgData name="Romano Corradi" userId="286a0253-5f69-4e39-ab03-cccd5b1dd340" providerId="ADAL" clId="{DCD16967-0B0F-41BB-AB9C-AA627154C230}" dt="2024-07-13T17:26:07.332" v="1228"/>
        <pc:sldMkLst>
          <pc:docMk/>
          <pc:sldMk cId="611700049" sldId="284"/>
        </pc:sldMkLst>
      </pc:sldChg>
      <pc:sldChg chg="mod modShow">
        <pc:chgData name="Romano Corradi" userId="286a0253-5f69-4e39-ab03-cccd5b1dd340" providerId="ADAL" clId="{DCD16967-0B0F-41BB-AB9C-AA627154C230}" dt="2024-07-13T17:58:50.648" v="2297" actId="729"/>
        <pc:sldMkLst>
          <pc:docMk/>
          <pc:sldMk cId="3043883621" sldId="286"/>
        </pc:sldMkLst>
      </pc:sldChg>
      <pc:sldChg chg="delSp modSp mod">
        <pc:chgData name="Romano Corradi" userId="286a0253-5f69-4e39-ab03-cccd5b1dd340" providerId="ADAL" clId="{DCD16967-0B0F-41BB-AB9C-AA627154C230}" dt="2024-07-14T09:38:19.982" v="3550" actId="20577"/>
        <pc:sldMkLst>
          <pc:docMk/>
          <pc:sldMk cId="2551982490" sldId="287"/>
        </pc:sldMkLst>
        <pc:spChg chg="mod">
          <ac:chgData name="Romano Corradi" userId="286a0253-5f69-4e39-ab03-cccd5b1dd340" providerId="ADAL" clId="{DCD16967-0B0F-41BB-AB9C-AA627154C230}" dt="2024-07-14T09:28:32.437" v="3246" actId="20577"/>
          <ac:spMkLst>
            <pc:docMk/>
            <pc:sldMk cId="2551982490" sldId="287"/>
            <ac:spMk id="16" creationId="{00000000-0000-0000-0000-000000000000}"/>
          </ac:spMkLst>
        </pc:spChg>
        <pc:spChg chg="mod">
          <ac:chgData name="Romano Corradi" userId="286a0253-5f69-4e39-ab03-cccd5b1dd340" providerId="ADAL" clId="{DCD16967-0B0F-41BB-AB9C-AA627154C230}" dt="2024-07-14T09:38:19.982" v="3550" actId="20577"/>
          <ac:spMkLst>
            <pc:docMk/>
            <pc:sldMk cId="2551982490" sldId="287"/>
            <ac:spMk id="20" creationId="{0DE9DC4D-D09C-68CE-1D90-81520EA0F7E7}"/>
          </ac:spMkLst>
        </pc:spChg>
        <pc:graphicFrameChg chg="del modGraphic">
          <ac:chgData name="Romano Corradi" userId="286a0253-5f69-4e39-ab03-cccd5b1dd340" providerId="ADAL" clId="{DCD16967-0B0F-41BB-AB9C-AA627154C230}" dt="2024-07-14T09:28:39.116" v="3247" actId="478"/>
          <ac:graphicFrameMkLst>
            <pc:docMk/>
            <pc:sldMk cId="2551982490" sldId="287"/>
            <ac:graphicFrameMk id="22" creationId="{368B192B-774B-21F5-ED81-BD67D4E91CE1}"/>
          </ac:graphicFrameMkLst>
        </pc:graphicFrameChg>
      </pc:sldChg>
      <pc:sldChg chg="delSp modSp mod modNotesTx">
        <pc:chgData name="Romano Corradi" userId="286a0253-5f69-4e39-ab03-cccd5b1dd340" providerId="ADAL" clId="{DCD16967-0B0F-41BB-AB9C-AA627154C230}" dt="2024-07-14T09:39:03.850" v="3551" actId="20577"/>
        <pc:sldMkLst>
          <pc:docMk/>
          <pc:sldMk cId="3496826045" sldId="288"/>
        </pc:sldMkLst>
        <pc:spChg chg="mod">
          <ac:chgData name="Romano Corradi" userId="286a0253-5f69-4e39-ab03-cccd5b1dd340" providerId="ADAL" clId="{DCD16967-0B0F-41BB-AB9C-AA627154C230}" dt="2024-07-13T17:46:58.219" v="1750" actId="20577"/>
          <ac:spMkLst>
            <pc:docMk/>
            <pc:sldMk cId="3496826045" sldId="288"/>
            <ac:spMk id="6" creationId="{899BF048-4761-0D0B-10A0-61B509B60C6F}"/>
          </ac:spMkLst>
        </pc:spChg>
        <pc:graphicFrameChg chg="del">
          <ac:chgData name="Romano Corradi" userId="286a0253-5f69-4e39-ab03-cccd5b1dd340" providerId="ADAL" clId="{DCD16967-0B0F-41BB-AB9C-AA627154C230}" dt="2024-07-14T09:23:43.394" v="2975" actId="478"/>
          <ac:graphicFrameMkLst>
            <pc:docMk/>
            <pc:sldMk cId="3496826045" sldId="288"/>
            <ac:graphicFrameMk id="5" creationId="{0E4CF898-22CD-ECB6-29EB-98EE5D125C9C}"/>
          </ac:graphicFrameMkLst>
        </pc:graphicFrameChg>
      </pc:sldChg>
      <pc:sldChg chg="del">
        <pc:chgData name="Romano Corradi" userId="286a0253-5f69-4e39-ab03-cccd5b1dd340" providerId="ADAL" clId="{DCD16967-0B0F-41BB-AB9C-AA627154C230}" dt="2024-07-13T17:34:55.760" v="1441" actId="47"/>
        <pc:sldMkLst>
          <pc:docMk/>
          <pc:sldMk cId="237125329" sldId="289"/>
        </pc:sldMkLst>
      </pc:sldChg>
      <pc:sldChg chg="del">
        <pc:chgData name="Romano Corradi" userId="286a0253-5f69-4e39-ab03-cccd5b1dd340" providerId="ADAL" clId="{DCD16967-0B0F-41BB-AB9C-AA627154C230}" dt="2024-07-13T17:32:51.698" v="1411" actId="47"/>
        <pc:sldMkLst>
          <pc:docMk/>
          <pc:sldMk cId="3485826063" sldId="290"/>
        </pc:sldMkLst>
      </pc:sldChg>
      <pc:sldChg chg="del">
        <pc:chgData name="Romano Corradi" userId="286a0253-5f69-4e39-ab03-cccd5b1dd340" providerId="ADAL" clId="{DCD16967-0B0F-41BB-AB9C-AA627154C230}" dt="2024-07-13T17:35:03.989" v="1443" actId="47"/>
        <pc:sldMkLst>
          <pc:docMk/>
          <pc:sldMk cId="805642695" sldId="291"/>
        </pc:sldMkLst>
      </pc:sldChg>
      <pc:sldChg chg="add del">
        <pc:chgData name="Romano Corradi" userId="286a0253-5f69-4e39-ab03-cccd5b1dd340" providerId="ADAL" clId="{DCD16967-0B0F-41BB-AB9C-AA627154C230}" dt="2024-07-13T17:35:28.514" v="1454" actId="47"/>
        <pc:sldMkLst>
          <pc:docMk/>
          <pc:sldMk cId="2334754168" sldId="292"/>
        </pc:sldMkLst>
      </pc:sldChg>
      <pc:sldChg chg="add del">
        <pc:chgData name="Romano Corradi" userId="286a0253-5f69-4e39-ab03-cccd5b1dd340" providerId="ADAL" clId="{DCD16967-0B0F-41BB-AB9C-AA627154C230}" dt="2024-07-13T17:35:33.257" v="1455" actId="47"/>
        <pc:sldMkLst>
          <pc:docMk/>
          <pc:sldMk cId="1379203505" sldId="295"/>
        </pc:sldMkLst>
      </pc:sldChg>
      <pc:sldChg chg="add del">
        <pc:chgData name="Romano Corradi" userId="286a0253-5f69-4e39-ab03-cccd5b1dd340" providerId="ADAL" clId="{DCD16967-0B0F-41BB-AB9C-AA627154C230}" dt="2024-07-13T17:35:35.174" v="1456" actId="47"/>
        <pc:sldMkLst>
          <pc:docMk/>
          <pc:sldMk cId="392101517" sldId="296"/>
        </pc:sldMkLst>
      </pc:sldChg>
      <pc:sldChg chg="add del">
        <pc:chgData name="Romano Corradi" userId="286a0253-5f69-4e39-ab03-cccd5b1dd340" providerId="ADAL" clId="{DCD16967-0B0F-41BB-AB9C-AA627154C230}" dt="2024-07-13T17:35:43.956" v="1457" actId="47"/>
        <pc:sldMkLst>
          <pc:docMk/>
          <pc:sldMk cId="1551444840" sldId="297"/>
        </pc:sldMkLst>
      </pc:sldChg>
      <pc:sldChg chg="del">
        <pc:chgData name="Romano Corradi" userId="286a0253-5f69-4e39-ab03-cccd5b1dd340" providerId="ADAL" clId="{DCD16967-0B0F-41BB-AB9C-AA627154C230}" dt="2024-07-13T17:36:40.379" v="1458" actId="47"/>
        <pc:sldMkLst>
          <pc:docMk/>
          <pc:sldMk cId="2522470392" sldId="302"/>
        </pc:sldMkLst>
      </pc:sldChg>
      <pc:sldChg chg="del">
        <pc:chgData name="Romano Corradi" userId="286a0253-5f69-4e39-ab03-cccd5b1dd340" providerId="ADAL" clId="{DCD16967-0B0F-41BB-AB9C-AA627154C230}" dt="2024-07-13T17:36:42.955" v="1459" actId="47"/>
        <pc:sldMkLst>
          <pc:docMk/>
          <pc:sldMk cId="3599743491" sldId="306"/>
        </pc:sldMkLst>
      </pc:sldChg>
      <pc:sldChg chg="del">
        <pc:chgData name="Romano Corradi" userId="286a0253-5f69-4e39-ab03-cccd5b1dd340" providerId="ADAL" clId="{DCD16967-0B0F-41BB-AB9C-AA627154C230}" dt="2024-07-13T17:36:48.446" v="1461" actId="47"/>
        <pc:sldMkLst>
          <pc:docMk/>
          <pc:sldMk cId="2265299024" sldId="364"/>
        </pc:sldMkLst>
      </pc:sldChg>
      <pc:sldChg chg="del">
        <pc:chgData name="Romano Corradi" userId="286a0253-5f69-4e39-ab03-cccd5b1dd340" providerId="ADAL" clId="{DCD16967-0B0F-41BB-AB9C-AA627154C230}" dt="2024-07-13T17:36:50.936" v="1462" actId="47"/>
        <pc:sldMkLst>
          <pc:docMk/>
          <pc:sldMk cId="1399720658" sldId="654"/>
        </pc:sldMkLst>
      </pc:sldChg>
      <pc:sldChg chg="del">
        <pc:chgData name="Romano Corradi" userId="286a0253-5f69-4e39-ab03-cccd5b1dd340" providerId="ADAL" clId="{DCD16967-0B0F-41BB-AB9C-AA627154C230}" dt="2024-07-13T17:36:53.987" v="1463" actId="47"/>
        <pc:sldMkLst>
          <pc:docMk/>
          <pc:sldMk cId="1780544903" sldId="655"/>
        </pc:sldMkLst>
      </pc:sldChg>
      <pc:sldChg chg="del">
        <pc:chgData name="Romano Corradi" userId="286a0253-5f69-4e39-ab03-cccd5b1dd340" providerId="ADAL" clId="{DCD16967-0B0F-41BB-AB9C-AA627154C230}" dt="2024-07-13T17:36:45.469" v="1460" actId="47"/>
        <pc:sldMkLst>
          <pc:docMk/>
          <pc:sldMk cId="1145956706" sldId="687"/>
        </pc:sldMkLst>
      </pc:sldChg>
      <pc:sldChg chg="del">
        <pc:chgData name="Romano Corradi" userId="286a0253-5f69-4e39-ab03-cccd5b1dd340" providerId="ADAL" clId="{DCD16967-0B0F-41BB-AB9C-AA627154C230}" dt="2024-07-13T17:32:45.089" v="1410" actId="47"/>
        <pc:sldMkLst>
          <pc:docMk/>
          <pc:sldMk cId="2099177673" sldId="1129"/>
        </pc:sldMkLst>
      </pc:sldChg>
      <pc:sldChg chg="modSp add del mod modNotesTx">
        <pc:chgData name="Romano Corradi" userId="286a0253-5f69-4e39-ab03-cccd5b1dd340" providerId="ADAL" clId="{DCD16967-0B0F-41BB-AB9C-AA627154C230}" dt="2024-07-13T18:04:32.161" v="2359" actId="255"/>
        <pc:sldMkLst>
          <pc:docMk/>
          <pc:sldMk cId="3494498888" sldId="2049"/>
        </pc:sldMkLst>
        <pc:spChg chg="mod">
          <ac:chgData name="Romano Corradi" userId="286a0253-5f69-4e39-ab03-cccd5b1dd340" providerId="ADAL" clId="{DCD16967-0B0F-41BB-AB9C-AA627154C230}" dt="2024-07-13T18:03:48.832" v="2348" actId="1076"/>
          <ac:spMkLst>
            <pc:docMk/>
            <pc:sldMk cId="3494498888" sldId="2049"/>
            <ac:spMk id="3" creationId="{D7A8D899-260E-E828-F92D-9FE4097AD050}"/>
          </ac:spMkLst>
        </pc:spChg>
        <pc:spChg chg="mod">
          <ac:chgData name="Romano Corradi" userId="286a0253-5f69-4e39-ab03-cccd5b1dd340" providerId="ADAL" clId="{DCD16967-0B0F-41BB-AB9C-AA627154C230}" dt="2024-07-13T18:04:12.035" v="2357" actId="20577"/>
          <ac:spMkLst>
            <pc:docMk/>
            <pc:sldMk cId="3494498888" sldId="2049"/>
            <ac:spMk id="12" creationId="{61AAD101-9DBD-93DC-7D61-C10C8F025DCA}"/>
          </ac:spMkLst>
        </pc:spChg>
        <pc:spChg chg="mod">
          <ac:chgData name="Romano Corradi" userId="286a0253-5f69-4e39-ab03-cccd5b1dd340" providerId="ADAL" clId="{DCD16967-0B0F-41BB-AB9C-AA627154C230}" dt="2024-07-13T18:01:55.335" v="2309" actId="14100"/>
          <ac:spMkLst>
            <pc:docMk/>
            <pc:sldMk cId="3494498888" sldId="2049"/>
            <ac:spMk id="13" creationId="{7302B4F9-6DF1-DE19-54DA-F0A8E0300BF8}"/>
          </ac:spMkLst>
        </pc:spChg>
        <pc:spChg chg="mod">
          <ac:chgData name="Romano Corradi" userId="286a0253-5f69-4e39-ab03-cccd5b1dd340" providerId="ADAL" clId="{DCD16967-0B0F-41BB-AB9C-AA627154C230}" dt="2024-07-13T18:04:26.953" v="2358" actId="255"/>
          <ac:spMkLst>
            <pc:docMk/>
            <pc:sldMk cId="3494498888" sldId="2049"/>
            <ac:spMk id="16" creationId="{AF8D5493-5636-851A-31AE-F11B36FFD8B3}"/>
          </ac:spMkLst>
        </pc:spChg>
        <pc:spChg chg="mod">
          <ac:chgData name="Romano Corradi" userId="286a0253-5f69-4e39-ab03-cccd5b1dd340" providerId="ADAL" clId="{DCD16967-0B0F-41BB-AB9C-AA627154C230}" dt="2024-07-13T18:04:32.161" v="2359" actId="255"/>
          <ac:spMkLst>
            <pc:docMk/>
            <pc:sldMk cId="3494498888" sldId="2049"/>
            <ac:spMk id="17" creationId="{28315AC2-8607-2B88-1AFC-66DE32B1428E}"/>
          </ac:spMkLst>
        </pc:spChg>
        <pc:picChg chg="mod">
          <ac:chgData name="Romano Corradi" userId="286a0253-5f69-4e39-ab03-cccd5b1dd340" providerId="ADAL" clId="{DCD16967-0B0F-41BB-AB9C-AA627154C230}" dt="2024-07-13T18:03:39.219" v="2346" actId="14100"/>
          <ac:picMkLst>
            <pc:docMk/>
            <pc:sldMk cId="3494498888" sldId="2049"/>
            <ac:picMk id="2" creationId="{477415A8-1037-84E3-ADDA-40EF8D406DEE}"/>
          </ac:picMkLst>
        </pc:picChg>
        <pc:picChg chg="mod">
          <ac:chgData name="Romano Corradi" userId="286a0253-5f69-4e39-ab03-cccd5b1dd340" providerId="ADAL" clId="{DCD16967-0B0F-41BB-AB9C-AA627154C230}" dt="2024-07-13T18:03:19.659" v="2342" actId="14100"/>
          <ac:picMkLst>
            <pc:docMk/>
            <pc:sldMk cId="3494498888" sldId="2049"/>
            <ac:picMk id="7" creationId="{C456CFED-06A9-E00A-7DA3-44DBAE277C82}"/>
          </ac:picMkLst>
        </pc:picChg>
        <pc:cxnChg chg="mod">
          <ac:chgData name="Romano Corradi" userId="286a0253-5f69-4e39-ab03-cccd5b1dd340" providerId="ADAL" clId="{DCD16967-0B0F-41BB-AB9C-AA627154C230}" dt="2024-07-13T18:03:52.640" v="2349" actId="14100"/>
          <ac:cxnSpMkLst>
            <pc:docMk/>
            <pc:sldMk cId="3494498888" sldId="2049"/>
            <ac:cxnSpMk id="4" creationId="{2114201B-0751-42C2-3450-08DA9B02D6AC}"/>
          </ac:cxnSpMkLst>
        </pc:cxnChg>
        <pc:cxnChg chg="mod">
          <ac:chgData name="Romano Corradi" userId="286a0253-5f69-4e39-ab03-cccd5b1dd340" providerId="ADAL" clId="{DCD16967-0B0F-41BB-AB9C-AA627154C230}" dt="2024-07-13T18:03:24.106" v="2343" actId="14100"/>
          <ac:cxnSpMkLst>
            <pc:docMk/>
            <pc:sldMk cId="3494498888" sldId="2049"/>
            <ac:cxnSpMk id="8" creationId="{BE74B868-03A2-0196-C436-8362506E8495}"/>
          </ac:cxnSpMkLst>
        </pc:cxnChg>
        <pc:cxnChg chg="mod">
          <ac:chgData name="Romano Corradi" userId="286a0253-5f69-4e39-ab03-cccd5b1dd340" providerId="ADAL" clId="{DCD16967-0B0F-41BB-AB9C-AA627154C230}" dt="2024-07-13T18:03:15.895" v="2341" actId="14100"/>
          <ac:cxnSpMkLst>
            <pc:docMk/>
            <pc:sldMk cId="3494498888" sldId="2049"/>
            <ac:cxnSpMk id="14" creationId="{F8D14849-EF16-26E6-AC2F-5E7A81D8A465}"/>
          </ac:cxnSpMkLst>
        </pc:cxnChg>
      </pc:sldChg>
      <pc:sldChg chg="del">
        <pc:chgData name="Romano Corradi" userId="286a0253-5f69-4e39-ab03-cccd5b1dd340" providerId="ADAL" clId="{DCD16967-0B0F-41BB-AB9C-AA627154C230}" dt="2024-07-13T17:32:39.268" v="1409" actId="47"/>
        <pc:sldMkLst>
          <pc:docMk/>
          <pc:sldMk cId="3497523101" sldId="4818"/>
        </pc:sldMkLst>
      </pc:sldChg>
      <pc:sldChg chg="mod modShow">
        <pc:chgData name="Romano Corradi" userId="286a0253-5f69-4e39-ab03-cccd5b1dd340" providerId="ADAL" clId="{DCD16967-0B0F-41BB-AB9C-AA627154C230}" dt="2024-07-13T17:53:32.274" v="2259" actId="729"/>
        <pc:sldMkLst>
          <pc:docMk/>
          <pc:sldMk cId="1560501891" sldId="4858"/>
        </pc:sldMkLst>
      </pc:sldChg>
      <pc:sldChg chg="del">
        <pc:chgData name="Romano Corradi" userId="286a0253-5f69-4e39-ab03-cccd5b1dd340" providerId="ADAL" clId="{DCD16967-0B0F-41BB-AB9C-AA627154C230}" dt="2024-07-13T17:35:01.666" v="1442" actId="47"/>
        <pc:sldMkLst>
          <pc:docMk/>
          <pc:sldMk cId="3582583285" sldId="4859"/>
        </pc:sldMkLst>
      </pc:sldChg>
      <pc:sldChg chg="mod modShow">
        <pc:chgData name="Romano Corradi" userId="286a0253-5f69-4e39-ab03-cccd5b1dd340" providerId="ADAL" clId="{DCD16967-0B0F-41BB-AB9C-AA627154C230}" dt="2024-07-13T17:53:57.195" v="2262" actId="729"/>
        <pc:sldMkLst>
          <pc:docMk/>
          <pc:sldMk cId="604783336" sldId="2142532313"/>
        </pc:sldMkLst>
      </pc:sldChg>
      <pc:sldChg chg="mod modShow">
        <pc:chgData name="Romano Corradi" userId="286a0253-5f69-4e39-ab03-cccd5b1dd340" providerId="ADAL" clId="{DCD16967-0B0F-41BB-AB9C-AA627154C230}" dt="2024-07-13T17:53:45.800" v="2261" actId="729"/>
        <pc:sldMkLst>
          <pc:docMk/>
          <pc:sldMk cId="649873645" sldId="2142532314"/>
        </pc:sldMkLst>
      </pc:sldChg>
      <pc:sldChg chg="mod modShow">
        <pc:chgData name="Romano Corradi" userId="286a0253-5f69-4e39-ab03-cccd5b1dd340" providerId="ADAL" clId="{DCD16967-0B0F-41BB-AB9C-AA627154C230}" dt="2024-07-13T17:37:03.304" v="1464" actId="729"/>
        <pc:sldMkLst>
          <pc:docMk/>
          <pc:sldMk cId="6172878" sldId="2142532316"/>
        </pc:sldMkLst>
      </pc:sldChg>
      <pc:sldChg chg="delSp modSp mod ord setBg">
        <pc:chgData name="Romano Corradi" userId="286a0253-5f69-4e39-ab03-cccd5b1dd340" providerId="ADAL" clId="{DCD16967-0B0F-41BB-AB9C-AA627154C230}" dt="2024-07-14T09:28:13.866" v="3235" actId="20577"/>
        <pc:sldMkLst>
          <pc:docMk/>
          <pc:sldMk cId="2809865115" sldId="2142532317"/>
        </pc:sldMkLst>
        <pc:spChg chg="mod">
          <ac:chgData name="Romano Corradi" userId="286a0253-5f69-4e39-ab03-cccd5b1dd340" providerId="ADAL" clId="{DCD16967-0B0F-41BB-AB9C-AA627154C230}" dt="2024-07-14T09:28:13.866" v="3235" actId="20577"/>
          <ac:spMkLst>
            <pc:docMk/>
            <pc:sldMk cId="2809865115" sldId="2142532317"/>
            <ac:spMk id="3" creationId="{00000000-0000-0000-0000-000000000000}"/>
          </ac:spMkLst>
        </pc:spChg>
        <pc:spChg chg="mod">
          <ac:chgData name="Romano Corradi" userId="286a0253-5f69-4e39-ab03-cccd5b1dd340" providerId="ADAL" clId="{DCD16967-0B0F-41BB-AB9C-AA627154C230}" dt="2024-07-13T17:39:50.258" v="1536" actId="20577"/>
          <ac:spMkLst>
            <pc:docMk/>
            <pc:sldMk cId="2809865115" sldId="2142532317"/>
            <ac:spMk id="12" creationId="{00000000-0000-0000-0000-000000000000}"/>
          </ac:spMkLst>
        </pc:spChg>
        <pc:picChg chg="del">
          <ac:chgData name="Romano Corradi" userId="286a0253-5f69-4e39-ab03-cccd5b1dd340" providerId="ADAL" clId="{DCD16967-0B0F-41BB-AB9C-AA627154C230}" dt="2024-07-13T17:26:27.955" v="1231" actId="478"/>
          <ac:picMkLst>
            <pc:docMk/>
            <pc:sldMk cId="2809865115" sldId="2142532317"/>
            <ac:picMk id="8" creationId="{00000000-0000-0000-0000-000000000000}"/>
          </ac:picMkLst>
        </pc:picChg>
      </pc:sldChg>
      <pc:sldChg chg="addSp delSp modSp add mod modNotesTx">
        <pc:chgData name="Romano Corradi" userId="286a0253-5f69-4e39-ab03-cccd5b1dd340" providerId="ADAL" clId="{DCD16967-0B0F-41BB-AB9C-AA627154C230}" dt="2024-07-13T21:03:46.534" v="2950" actId="20577"/>
        <pc:sldMkLst>
          <pc:docMk/>
          <pc:sldMk cId="3202842588" sldId="2142532318"/>
        </pc:sldMkLst>
        <pc:spChg chg="add mod">
          <ac:chgData name="Romano Corradi" userId="286a0253-5f69-4e39-ab03-cccd5b1dd340" providerId="ADAL" clId="{DCD16967-0B0F-41BB-AB9C-AA627154C230}" dt="2024-07-13T18:15:33.698" v="2925" actId="14100"/>
          <ac:spMkLst>
            <pc:docMk/>
            <pc:sldMk cId="3202842588" sldId="2142532318"/>
            <ac:spMk id="5" creationId="{7A820533-420D-2047-73EE-B7F0D148F8E3}"/>
          </ac:spMkLst>
        </pc:spChg>
        <pc:spChg chg="mod">
          <ac:chgData name="Romano Corradi" userId="286a0253-5f69-4e39-ab03-cccd5b1dd340" providerId="ADAL" clId="{DCD16967-0B0F-41BB-AB9C-AA627154C230}" dt="2024-07-13T18:14:34.248" v="2906"/>
          <ac:spMkLst>
            <pc:docMk/>
            <pc:sldMk cId="3202842588" sldId="2142532318"/>
            <ac:spMk id="16" creationId="{00000000-0000-0000-0000-000000000000}"/>
          </ac:spMkLst>
        </pc:spChg>
        <pc:spChg chg="mod">
          <ac:chgData name="Romano Corradi" userId="286a0253-5f69-4e39-ab03-cccd5b1dd340" providerId="ADAL" clId="{DCD16967-0B0F-41BB-AB9C-AA627154C230}" dt="2024-07-13T21:03:46.534" v="2950" actId="20577"/>
          <ac:spMkLst>
            <pc:docMk/>
            <pc:sldMk cId="3202842588" sldId="2142532318"/>
            <ac:spMk id="20" creationId="{0DE9DC4D-D09C-68CE-1D90-81520EA0F7E7}"/>
          </ac:spMkLst>
        </pc:spChg>
        <pc:spChg chg="mod">
          <ac:chgData name="Romano Corradi" userId="286a0253-5f69-4e39-ab03-cccd5b1dd340" providerId="ADAL" clId="{DCD16967-0B0F-41BB-AB9C-AA627154C230}" dt="2024-07-13T18:14:43.799" v="2912"/>
          <ac:spMkLst>
            <pc:docMk/>
            <pc:sldMk cId="3202842588" sldId="2142532318"/>
            <ac:spMk id="21" creationId="{5294617D-32C6-A148-439C-48D4D5B36E09}"/>
          </ac:spMkLst>
        </pc:spChg>
        <pc:picChg chg="add del mod">
          <ac:chgData name="Romano Corradi" userId="286a0253-5f69-4e39-ab03-cccd5b1dd340" providerId="ADAL" clId="{DCD16967-0B0F-41BB-AB9C-AA627154C230}" dt="2024-07-13T18:18:58.201" v="2928" actId="478"/>
          <ac:picMkLst>
            <pc:docMk/>
            <pc:sldMk cId="3202842588" sldId="2142532318"/>
            <ac:picMk id="7" creationId="{FCE16752-47FB-DE38-1659-A10EC9870A28}"/>
          </ac:picMkLst>
        </pc:picChg>
        <pc:picChg chg="mod">
          <ac:chgData name="Romano Corradi" userId="286a0253-5f69-4e39-ab03-cccd5b1dd340" providerId="ADAL" clId="{DCD16967-0B0F-41BB-AB9C-AA627154C230}" dt="2024-07-13T17:45:20.892" v="1677" actId="1035"/>
          <ac:picMkLst>
            <pc:docMk/>
            <pc:sldMk cId="3202842588" sldId="2142532318"/>
            <ac:picMk id="23" creationId="{14B07E78-0688-22FB-F656-5FBA70BE053E}"/>
          </ac:picMkLst>
        </pc:picChg>
      </pc:sldChg>
      <pc:sldChg chg="addSp modSp add mod modNotesTx">
        <pc:chgData name="Romano Corradi" userId="286a0253-5f69-4e39-ab03-cccd5b1dd340" providerId="ADAL" clId="{DCD16967-0B0F-41BB-AB9C-AA627154C230}" dt="2024-07-14T09:44:35.315" v="3774" actId="20577"/>
        <pc:sldMkLst>
          <pc:docMk/>
          <pc:sldMk cId="3541971574" sldId="2142532319"/>
        </pc:sldMkLst>
        <pc:spChg chg="mod">
          <ac:chgData name="Romano Corradi" userId="286a0253-5f69-4e39-ab03-cccd5b1dd340" providerId="ADAL" clId="{DCD16967-0B0F-41BB-AB9C-AA627154C230}" dt="2024-07-13T18:11:55.319" v="2897" actId="20577"/>
          <ac:spMkLst>
            <pc:docMk/>
            <pc:sldMk cId="3541971574" sldId="2142532319"/>
            <ac:spMk id="2" creationId="{32F36446-2230-A218-6848-DB6F6DCD561E}"/>
          </ac:spMkLst>
        </pc:spChg>
        <pc:spChg chg="add mod">
          <ac:chgData name="Romano Corradi" userId="286a0253-5f69-4e39-ab03-cccd5b1dd340" providerId="ADAL" clId="{DCD16967-0B0F-41BB-AB9C-AA627154C230}" dt="2024-07-13T17:31:03.448" v="1307" actId="1076"/>
          <ac:spMkLst>
            <pc:docMk/>
            <pc:sldMk cId="3541971574" sldId="2142532319"/>
            <ac:spMk id="6" creationId="{AAC039AA-B0B6-D3B3-FBD9-2C89206ECE2D}"/>
          </ac:spMkLst>
        </pc:spChg>
        <pc:spChg chg="mod">
          <ac:chgData name="Romano Corradi" userId="286a0253-5f69-4e39-ab03-cccd5b1dd340" providerId="ADAL" clId="{DCD16967-0B0F-41BB-AB9C-AA627154C230}" dt="2024-07-13T12:04:50.035" v="646" actId="20577"/>
          <ac:spMkLst>
            <pc:docMk/>
            <pc:sldMk cId="3541971574" sldId="2142532319"/>
            <ac:spMk id="8" creationId="{00000000-0000-0000-0000-000000000000}"/>
          </ac:spMkLst>
        </pc:spChg>
        <pc:graphicFrameChg chg="add mod modGraphic">
          <ac:chgData name="Romano Corradi" userId="286a0253-5f69-4e39-ab03-cccd5b1dd340" providerId="ADAL" clId="{DCD16967-0B0F-41BB-AB9C-AA627154C230}" dt="2024-07-13T18:12:36.002" v="2901" actId="14100"/>
          <ac:graphicFrameMkLst>
            <pc:docMk/>
            <pc:sldMk cId="3541971574" sldId="2142532319"/>
            <ac:graphicFrameMk id="3" creationId="{F89201ED-383B-A96F-3E40-820A85C4ADDD}"/>
          </ac:graphicFrameMkLst>
        </pc:graphicFrameChg>
        <pc:picChg chg="add mod modCrop">
          <ac:chgData name="Romano Corradi" userId="286a0253-5f69-4e39-ab03-cccd5b1dd340" providerId="ADAL" clId="{DCD16967-0B0F-41BB-AB9C-AA627154C230}" dt="2024-07-13T18:12:45.590" v="2902" actId="1076"/>
          <ac:picMkLst>
            <pc:docMk/>
            <pc:sldMk cId="3541971574" sldId="2142532319"/>
            <ac:picMk id="5" creationId="{FB0B6814-32F4-BD9F-DB1B-3D705EAF168A}"/>
          </ac:picMkLst>
        </pc:picChg>
      </pc:sldChg>
      <pc:sldChg chg="addSp modSp new del mod setBg">
        <pc:chgData name="Romano Corradi" userId="286a0253-5f69-4e39-ab03-cccd5b1dd340" providerId="ADAL" clId="{DCD16967-0B0F-41BB-AB9C-AA627154C230}" dt="2024-07-13T17:53:10.318" v="2257" actId="2696"/>
        <pc:sldMkLst>
          <pc:docMk/>
          <pc:sldMk cId="2735887957" sldId="2142532320"/>
        </pc:sldMkLst>
        <pc:spChg chg="add mod">
          <ac:chgData name="Romano Corradi" userId="286a0253-5f69-4e39-ab03-cccd5b1dd340" providerId="ADAL" clId="{DCD16967-0B0F-41BB-AB9C-AA627154C230}" dt="2024-07-13T17:38:38.572" v="1532" actId="1076"/>
          <ac:spMkLst>
            <pc:docMk/>
            <pc:sldMk cId="2735887957" sldId="2142532320"/>
            <ac:spMk id="2" creationId="{6F0D2620-3D76-0AFD-AE4B-044D3C2BC5E3}"/>
          </ac:spMkLst>
        </pc:spChg>
      </pc:sldChg>
      <pc:sldChg chg="add setBg">
        <pc:chgData name="Romano Corradi" userId="286a0253-5f69-4e39-ab03-cccd5b1dd340" providerId="ADAL" clId="{DCD16967-0B0F-41BB-AB9C-AA627154C230}" dt="2024-07-13T17:53:14.546" v="2258"/>
        <pc:sldMkLst>
          <pc:docMk/>
          <pc:sldMk cId="3633761850" sldId="2142532320"/>
        </pc:sldMkLst>
      </pc:sldChg>
      <pc:sldChg chg="modSp add mod modShow">
        <pc:chgData name="Romano Corradi" userId="286a0253-5f69-4e39-ab03-cccd5b1dd340" providerId="ADAL" clId="{DCD16967-0B0F-41BB-AB9C-AA627154C230}" dt="2024-07-13T17:58:15.221" v="2294" actId="20577"/>
        <pc:sldMkLst>
          <pc:docMk/>
          <pc:sldMk cId="1169820083" sldId="2142532321"/>
        </pc:sldMkLst>
        <pc:spChg chg="mod">
          <ac:chgData name="Romano Corradi" userId="286a0253-5f69-4e39-ab03-cccd5b1dd340" providerId="ADAL" clId="{DCD16967-0B0F-41BB-AB9C-AA627154C230}" dt="2024-07-13T17:58:15.221" v="2294" actId="20577"/>
          <ac:spMkLst>
            <pc:docMk/>
            <pc:sldMk cId="1169820083" sldId="2142532321"/>
            <ac:spMk id="2" creationId="{32F36446-2230-A218-6848-DB6F6DCD561E}"/>
          </ac:spMkLst>
        </pc:spChg>
        <pc:spChg chg="mod">
          <ac:chgData name="Romano Corradi" userId="286a0253-5f69-4e39-ab03-cccd5b1dd340" providerId="ADAL" clId="{DCD16967-0B0F-41BB-AB9C-AA627154C230}" dt="2024-07-13T17:47:35.131" v="1766" actId="20577"/>
          <ac:spMkLst>
            <pc:docMk/>
            <pc:sldMk cId="1169820083" sldId="2142532321"/>
            <ac:spMk id="8" creationId="{00000000-0000-0000-0000-000000000000}"/>
          </ac:spMkLst>
        </pc:spChg>
      </pc:sldChg>
      <pc:sldChg chg="addSp modSp add mod">
        <pc:chgData name="Romano Corradi" userId="286a0253-5f69-4e39-ab03-cccd5b1dd340" providerId="ADAL" clId="{DCD16967-0B0F-41BB-AB9C-AA627154C230}" dt="2024-07-14T09:42:44.425" v="3758" actId="20577"/>
        <pc:sldMkLst>
          <pc:docMk/>
          <pc:sldMk cId="2116986242" sldId="2142532322"/>
        </pc:sldMkLst>
        <pc:spChg chg="mod">
          <ac:chgData name="Romano Corradi" userId="286a0253-5f69-4e39-ab03-cccd5b1dd340" providerId="ADAL" clId="{DCD16967-0B0F-41BB-AB9C-AA627154C230}" dt="2024-07-14T09:42:44.425" v="3758" actId="20577"/>
          <ac:spMkLst>
            <pc:docMk/>
            <pc:sldMk cId="2116986242" sldId="2142532322"/>
            <ac:spMk id="2" creationId="{6F0D2620-3D76-0AFD-AE4B-044D3C2BC5E3}"/>
          </ac:spMkLst>
        </pc:spChg>
        <pc:picChg chg="add mod">
          <ac:chgData name="Romano Corradi" userId="286a0253-5f69-4e39-ab03-cccd5b1dd340" providerId="ADAL" clId="{DCD16967-0B0F-41BB-AB9C-AA627154C230}" dt="2024-07-14T09:40:31.203" v="3636"/>
          <ac:picMkLst>
            <pc:docMk/>
            <pc:sldMk cId="2116986242" sldId="2142532322"/>
            <ac:picMk id="3" creationId="{2ACBB71A-787F-3042-4AD4-BB9E87E5E7CA}"/>
          </ac:picMkLst>
        </pc:picChg>
      </pc:sldChg>
      <pc:sldChg chg="delSp modSp add mod">
        <pc:chgData name="Romano Corradi" userId="286a0253-5f69-4e39-ab03-cccd5b1dd340" providerId="ADAL" clId="{DCD16967-0B0F-41BB-AB9C-AA627154C230}" dt="2024-07-14T09:36:56.907" v="3463"/>
        <pc:sldMkLst>
          <pc:docMk/>
          <pc:sldMk cId="1182227003" sldId="2142532323"/>
        </pc:sldMkLst>
        <pc:spChg chg="del mod">
          <ac:chgData name="Romano Corradi" userId="286a0253-5f69-4e39-ab03-cccd5b1dd340" providerId="ADAL" clId="{DCD16967-0B0F-41BB-AB9C-AA627154C230}" dt="2024-07-14T09:36:56.907" v="3463"/>
          <ac:spMkLst>
            <pc:docMk/>
            <pc:sldMk cId="1182227003" sldId="2142532323"/>
            <ac:spMk id="20" creationId="{0DE9DC4D-D09C-68CE-1D90-81520EA0F7E7}"/>
          </ac:spMkLst>
        </pc:spChg>
        <pc:graphicFrameChg chg="mod modGraphic">
          <ac:chgData name="Romano Corradi" userId="286a0253-5f69-4e39-ab03-cccd5b1dd340" providerId="ADAL" clId="{DCD16967-0B0F-41BB-AB9C-AA627154C230}" dt="2024-07-14T09:36:38.606" v="3461" actId="20577"/>
          <ac:graphicFrameMkLst>
            <pc:docMk/>
            <pc:sldMk cId="1182227003" sldId="2142532323"/>
            <ac:graphicFrameMk id="22" creationId="{368B192B-774B-21F5-ED81-BD67D4E91CE1}"/>
          </ac:graphicFrameMkLst>
        </pc:graphicFrameChg>
      </pc:sldChg>
      <pc:sldChg chg="add del">
        <pc:chgData name="Romano Corradi" userId="286a0253-5f69-4e39-ab03-cccd5b1dd340" providerId="ADAL" clId="{DCD16967-0B0F-41BB-AB9C-AA627154C230}" dt="2024-07-14T09:30:51.678" v="3289"/>
        <pc:sldMkLst>
          <pc:docMk/>
          <pc:sldMk cId="1393703049" sldId="2142532324"/>
        </pc:sldMkLst>
      </pc:sldChg>
      <pc:sldMasterChg chg="delSldLayout">
        <pc:chgData name="Romano Corradi" userId="286a0253-5f69-4e39-ab03-cccd5b1dd340" providerId="ADAL" clId="{DCD16967-0B0F-41BB-AB9C-AA627154C230}" dt="2024-07-13T17:36:53.987" v="1463" actId="47"/>
        <pc:sldMasterMkLst>
          <pc:docMk/>
          <pc:sldMasterMk cId="0" sldId="2147483648"/>
        </pc:sldMasterMkLst>
        <pc:sldLayoutChg chg="del">
          <pc:chgData name="Romano Corradi" userId="286a0253-5f69-4e39-ab03-cccd5b1dd340" providerId="ADAL" clId="{DCD16967-0B0F-41BB-AB9C-AA627154C230}" dt="2024-07-13T17:32:45.089" v="1410" actId="47"/>
          <pc:sldLayoutMkLst>
            <pc:docMk/>
            <pc:sldMasterMk cId="0" sldId="2147483648"/>
            <pc:sldLayoutMk cId="4011019936" sldId="2147483661"/>
          </pc:sldLayoutMkLst>
        </pc:sldLayoutChg>
        <pc:sldLayoutChg chg="del">
          <pc:chgData name="Romano Corradi" userId="286a0253-5f69-4e39-ab03-cccd5b1dd340" providerId="ADAL" clId="{DCD16967-0B0F-41BB-AB9C-AA627154C230}" dt="2024-07-13T17:36:53.987" v="1463" actId="47"/>
          <pc:sldLayoutMkLst>
            <pc:docMk/>
            <pc:sldMasterMk cId="0" sldId="2147483648"/>
            <pc:sldLayoutMk cId="214879811" sldId="214748367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72EEC-2696-484F-9EFC-D4C856302778}" type="datetimeFigureOut">
              <a:rPr lang="es-ES" smtClean="0"/>
              <a:t>15/07/2024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6A377-9973-4574-BDA0-ADCE3CC038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0092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6A377-9973-4574-BDA0-ADCE3CC038C2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5111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3 aspectos principales en cuanto a sostenibilidad</a:t>
            </a:r>
          </a:p>
          <a:p>
            <a:endParaRPr lang="es-ES" dirty="0"/>
          </a:p>
          <a:p>
            <a:r>
              <a:rPr lang="es-ES" dirty="0"/>
              <a:t>Ventajas: mucho espacio disponible para ej. fotovoltaica, mucho sol </a:t>
            </a:r>
          </a:p>
          <a:p>
            <a:r>
              <a:rPr lang="es-ES" dirty="0"/>
              <a:t>Restricciones: entornos protegidos</a:t>
            </a:r>
          </a:p>
          <a:p>
            <a:r>
              <a:rPr lang="es-ES" dirty="0"/>
              <a:t>Desventajas: lejanía </a:t>
            </a:r>
            <a:r>
              <a:rPr lang="es-ES" dirty="0">
                <a:sym typeface="Wingdings" panose="05000000000000000000" pitchFamily="2" charset="2"/>
              </a:rPr>
              <a:t> transporte de servicios, suministros (incluso agua)  y personas  sube huella de carbono</a:t>
            </a:r>
          </a:p>
          <a:p>
            <a:endParaRPr lang="es-ES" dirty="0">
              <a:sym typeface="Wingdings" panose="05000000000000000000" pitchFamily="2" charset="2"/>
            </a:endParaRPr>
          </a:p>
          <a:p>
            <a:r>
              <a:rPr lang="es-ES" sz="1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La naturaleza y visibilidad pública nos exigen </a:t>
            </a:r>
            <a:r>
              <a:rPr lang="es-ES" sz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demostrar que entendemos la urgencia de la crisis climática y </a:t>
            </a:r>
            <a:r>
              <a:rPr lang="es-ES" sz="1200" u="sng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predicar con el ejemplo </a:t>
            </a:r>
            <a:r>
              <a:rPr lang="es-ES" sz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</a:t>
            </a:r>
            <a:r>
              <a:rPr lang="es-ES" sz="1200" b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responsabilidad social corporativa</a:t>
            </a:r>
            <a:r>
              <a:rPr lang="es-ES" sz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)</a:t>
            </a:r>
          </a:p>
          <a:p>
            <a:endParaRPr lang="es-ES" dirty="0"/>
          </a:p>
          <a:p>
            <a:r>
              <a:rPr lang="es-ES" sz="2000" b="1" dirty="0">
                <a:solidFill>
                  <a:srgbClr val="75C581"/>
                </a:solidFill>
              </a:rPr>
              <a:t>Considerando que el consumo energético es la causa primaria de la huella de carbono de una </a:t>
            </a:r>
            <a:r>
              <a:rPr lang="es-ES" sz="2000" b="1" dirty="0" err="1">
                <a:solidFill>
                  <a:srgbClr val="75C581"/>
                </a:solidFill>
              </a:rPr>
              <a:t>instalaci´ñon</a:t>
            </a:r>
            <a:r>
              <a:rPr lang="es-ES" sz="2000" b="1" dirty="0">
                <a:solidFill>
                  <a:srgbClr val="75C581"/>
                </a:solidFill>
              </a:rPr>
              <a:t> de servicios como un observatorio, es natural que el esfuerzo principal esté enfocado en la autoproducción de energía verde.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6A377-9973-4574-BDA0-ADCE3CC038C2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8474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  <a:prstGeom prst="rect">
            <a:avLst/>
          </a:prstGeom>
        </p:spPr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200" cy="4809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endParaRPr lang="es-ES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711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6A377-9973-4574-BDA0-ADCE3CC038C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5570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Enfoque holístico</a:t>
            </a:r>
          </a:p>
          <a:p>
            <a:r>
              <a:rPr lang="es-ES" dirty="0"/>
              <a:t>Transversal a </a:t>
            </a:r>
            <a:r>
              <a:rPr lang="es-ES" b="1" dirty="0"/>
              <a:t>todas</a:t>
            </a:r>
            <a:r>
              <a:rPr lang="es-ES" dirty="0"/>
              <a:t> las actividades de GTC</a:t>
            </a:r>
          </a:p>
          <a:p>
            <a:r>
              <a:rPr lang="es-ES" dirty="0"/>
              <a:t>Ninguna es exenta (universal e </a:t>
            </a:r>
            <a:r>
              <a:rPr lang="es-ES" dirty="0" err="1"/>
              <a:t>inc</a:t>
            </a:r>
            <a:r>
              <a:rPr lang="es-ES" dirty="0"/>
              <a:t> </a:t>
            </a:r>
            <a:r>
              <a:rPr lang="es-ES" dirty="0" err="1"/>
              <a:t>uetionable</a:t>
            </a:r>
            <a:r>
              <a:rPr lang="es-ES" dirty="0"/>
              <a:t>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6A377-9973-4574-BDA0-ADCE3CC038C2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2324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6A377-9973-4574-BDA0-ADCE3CC038C2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178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96A377-9973-4574-BDA0-ADCE3CC038C2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8371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Corradi, SEA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Sostenibilidad Observatorios Españoles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Corradi, SEA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Sostenibilidad Observatorios Españoles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Corradi, SEA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Sostenibilidad Observatorios Españoles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Corradi, SEA 2024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Sostenibilidad Observatorios Españoles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B9F9-8CEE-49B6-9927-0721B73994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3413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Corradi, SEA 2024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Sostenibilidad Observatorios Españoles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B9F9-8CEE-49B6-9927-0721B73994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0683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Corradi, SEA 2024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Sostenibilidad Observatorios Españoles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B9F9-8CEE-49B6-9927-0721B73994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2003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Corradi, SEA 2024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Sostenibilidad Observatorios Españoles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B9F9-8CEE-49B6-9927-0721B73994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9402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Corradi, SEA 2024</a:t>
            </a: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Sostenibilidad Observatorios Españoles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B9F9-8CEE-49B6-9927-0721B73994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7979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Corradi, SEA 2024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Sostenibilidad Observatorios Españoles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B9F9-8CEE-49B6-9927-0721B73994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5592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Corradi, SEA 2024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Sostenibilidad Observatorios Españoles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B9F9-8CEE-49B6-9927-0721B73994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2863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Corradi, SEA 2024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Sostenibilidad Observatorios Españoles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B9F9-8CEE-49B6-9927-0721B73994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3898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Corradi, SEA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Sostenibilidad Observatorios Españoles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Corradi, SEA 2024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Sostenibilidad Observatorios Españoles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B9F9-8CEE-49B6-9927-0721B73994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6822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Corradi, SEA 2024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Sostenibilidad Observatorios Españoles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B9F9-8CEE-49B6-9927-0721B73994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3875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Corradi, SEA 2024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Sostenibilidad Observatorios Españoles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8B9F9-8CEE-49B6-9927-0721B73994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2269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8B9F9-8CEE-49B6-9927-0721B73994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98005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8B9F9-8CEE-49B6-9927-0721B73994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8329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8B9F9-8CEE-49B6-9927-0721B73994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2344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70881" y="3194977"/>
            <a:ext cx="15546240" cy="2205591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744641" y="5828293"/>
            <a:ext cx="12801601" cy="2628995"/>
          </a:xfrm>
          <a:prstGeom prst="rect">
            <a:avLst/>
          </a:prstGeom>
        </p:spPr>
        <p:txBody>
          <a:bodyPr lIns="91430" tIns="45716" rIns="91430" bIns="45716"/>
          <a:lstStyle>
            <a:lvl1pPr marL="0" indent="0" algn="ctr">
              <a:buNone/>
              <a:defRPr/>
            </a:lvl1pPr>
            <a:lvl2pPr marL="622092" indent="0" algn="ctr">
              <a:buNone/>
              <a:defRPr/>
            </a:lvl2pPr>
            <a:lvl3pPr marL="1244186" indent="0" algn="ctr">
              <a:buNone/>
              <a:defRPr/>
            </a:lvl3pPr>
            <a:lvl4pPr marL="1866279" indent="0" algn="ctr">
              <a:buNone/>
              <a:defRPr/>
            </a:lvl4pPr>
            <a:lvl5pPr marL="2488372" indent="0" algn="ctr">
              <a:buNone/>
              <a:defRPr/>
            </a:lvl5pPr>
            <a:lvl6pPr marL="3110466" indent="0" algn="ctr">
              <a:buNone/>
              <a:defRPr/>
            </a:lvl6pPr>
            <a:lvl7pPr marL="3732560" indent="0" algn="ctr">
              <a:buNone/>
              <a:defRPr/>
            </a:lvl7pPr>
            <a:lvl8pPr marL="4354653" indent="0" algn="ctr">
              <a:buNone/>
              <a:defRPr/>
            </a:lvl8pPr>
            <a:lvl9pPr marL="4976746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Corradi, SEA 2024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Sostenibilidad Observatorios Españoles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43747-389F-4646-A2D3-3FD99CB3DA6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05469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2961" y="410444"/>
            <a:ext cx="16453441" cy="1715220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2961" y="2406494"/>
            <a:ext cx="16453441" cy="6787433"/>
          </a:xfrm>
          <a:prstGeom prst="rect">
            <a:avLst/>
          </a:prstGeom>
        </p:spPr>
        <p:txBody>
          <a:bodyPr lIns="91430" tIns="45716" rIns="91430" bIns="45716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Corradi, SEA 2024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Sostenibilidad Observatorios Españoles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49CFE-688E-4C49-AC0B-E61CA97D79B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964382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45760" y="6610296"/>
            <a:ext cx="15543361" cy="2043575"/>
          </a:xfrm>
          <a:prstGeom prst="rect">
            <a:avLst/>
          </a:prstGeom>
        </p:spPr>
        <p:txBody>
          <a:bodyPr lIns="91430" tIns="45716" rIns="91430" bIns="45716" anchor="t"/>
          <a:lstStyle>
            <a:lvl1pPr algn="l">
              <a:defRPr sz="5443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445760" y="4359339"/>
            <a:ext cx="15543361" cy="2250956"/>
          </a:xfrm>
          <a:prstGeom prst="rect">
            <a:avLst/>
          </a:prstGeom>
        </p:spPr>
        <p:txBody>
          <a:bodyPr lIns="91430" tIns="45716" rIns="91430" bIns="45716" anchor="b"/>
          <a:lstStyle>
            <a:lvl1pPr marL="0" indent="0">
              <a:buNone/>
              <a:defRPr sz="2722"/>
            </a:lvl1pPr>
            <a:lvl2pPr marL="622092" indent="0">
              <a:buNone/>
              <a:defRPr sz="2449"/>
            </a:lvl2pPr>
            <a:lvl3pPr marL="1244186" indent="0">
              <a:buNone/>
              <a:defRPr sz="2313"/>
            </a:lvl3pPr>
            <a:lvl4pPr marL="1866279" indent="0">
              <a:buNone/>
              <a:defRPr sz="1905"/>
            </a:lvl4pPr>
            <a:lvl5pPr marL="2488372" indent="0">
              <a:buNone/>
              <a:defRPr sz="1905"/>
            </a:lvl5pPr>
            <a:lvl6pPr marL="3110466" indent="0">
              <a:buNone/>
              <a:defRPr sz="1905"/>
            </a:lvl6pPr>
            <a:lvl7pPr marL="3732560" indent="0">
              <a:buNone/>
              <a:defRPr sz="1905"/>
            </a:lvl7pPr>
            <a:lvl8pPr marL="4354653" indent="0">
              <a:buNone/>
              <a:defRPr sz="1905"/>
            </a:lvl8pPr>
            <a:lvl9pPr marL="4976746" indent="0">
              <a:buNone/>
              <a:defRPr sz="190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Corradi, SEA 2024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Sostenibilidad Observatorios Españoles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A3C50-D3A4-3C40-801A-20777E74B50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433353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2961" y="410444"/>
            <a:ext cx="16453441" cy="1715220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2961" y="2406494"/>
            <a:ext cx="8087040" cy="6787433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sz="3810"/>
            </a:lvl1pPr>
            <a:lvl2pPr>
              <a:defRPr sz="3266"/>
            </a:lvl2pPr>
            <a:lvl3pPr>
              <a:defRPr sz="2722"/>
            </a:lvl3pPr>
            <a:lvl4pPr>
              <a:defRPr sz="2449"/>
            </a:lvl4pPr>
            <a:lvl5pPr>
              <a:defRPr sz="2449"/>
            </a:lvl5pPr>
            <a:lvl6pPr>
              <a:defRPr sz="2449"/>
            </a:lvl6pPr>
            <a:lvl7pPr>
              <a:defRPr sz="2449"/>
            </a:lvl7pPr>
            <a:lvl8pPr>
              <a:defRPr sz="2449"/>
            </a:lvl8pPr>
            <a:lvl9pPr>
              <a:defRPr sz="2449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276481" y="2406494"/>
            <a:ext cx="8089921" cy="6787433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sz="3810"/>
            </a:lvl1pPr>
            <a:lvl2pPr>
              <a:defRPr sz="3266"/>
            </a:lvl2pPr>
            <a:lvl3pPr>
              <a:defRPr sz="2722"/>
            </a:lvl3pPr>
            <a:lvl4pPr>
              <a:defRPr sz="2449"/>
            </a:lvl4pPr>
            <a:lvl5pPr>
              <a:defRPr sz="2449"/>
            </a:lvl5pPr>
            <a:lvl6pPr>
              <a:defRPr sz="2449"/>
            </a:lvl6pPr>
            <a:lvl7pPr>
              <a:defRPr sz="2449"/>
            </a:lvl7pPr>
            <a:lvl8pPr>
              <a:defRPr sz="2449"/>
            </a:lvl8pPr>
            <a:lvl9pPr>
              <a:defRPr sz="2449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Corradi, SEA 2024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Sostenibilidad Observatorios Españoles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C5EB5-7307-BB45-BC6E-15C1DEC724A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168701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Corradi, SEA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Sostenibilidad Observatorios Españoles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5843" y="412606"/>
            <a:ext cx="16459201" cy="1713059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5840" y="2302802"/>
            <a:ext cx="8078401" cy="959141"/>
          </a:xfrm>
          <a:prstGeom prst="rect">
            <a:avLst/>
          </a:prstGeom>
        </p:spPr>
        <p:txBody>
          <a:bodyPr lIns="91430" tIns="45716" rIns="91430" bIns="45716" anchor="b"/>
          <a:lstStyle>
            <a:lvl1pPr marL="0" indent="0">
              <a:buNone/>
              <a:defRPr sz="3266" b="1"/>
            </a:lvl1pPr>
            <a:lvl2pPr marL="622092" indent="0">
              <a:buNone/>
              <a:defRPr sz="2722" b="1"/>
            </a:lvl2pPr>
            <a:lvl3pPr marL="1244186" indent="0">
              <a:buNone/>
              <a:defRPr sz="2449" b="1"/>
            </a:lvl3pPr>
            <a:lvl4pPr marL="1866279" indent="0">
              <a:buNone/>
              <a:defRPr sz="2313" b="1"/>
            </a:lvl4pPr>
            <a:lvl5pPr marL="2488372" indent="0">
              <a:buNone/>
              <a:defRPr sz="2313" b="1"/>
            </a:lvl5pPr>
            <a:lvl6pPr marL="3110466" indent="0">
              <a:buNone/>
              <a:defRPr sz="2313" b="1"/>
            </a:lvl6pPr>
            <a:lvl7pPr marL="3732560" indent="0">
              <a:buNone/>
              <a:defRPr sz="2313" b="1"/>
            </a:lvl7pPr>
            <a:lvl8pPr marL="4354653" indent="0">
              <a:buNone/>
              <a:defRPr sz="2313" b="1"/>
            </a:lvl8pPr>
            <a:lvl9pPr marL="4976746" indent="0">
              <a:buNone/>
              <a:defRPr sz="231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15840" y="3261943"/>
            <a:ext cx="8078401" cy="5927662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sz="3266"/>
            </a:lvl1pPr>
            <a:lvl2pPr>
              <a:defRPr sz="2722"/>
            </a:lvl2pPr>
            <a:lvl3pPr>
              <a:defRPr sz="2449"/>
            </a:lvl3pPr>
            <a:lvl4pPr>
              <a:defRPr sz="2313"/>
            </a:lvl4pPr>
            <a:lvl5pPr>
              <a:defRPr sz="2313"/>
            </a:lvl5pPr>
            <a:lvl6pPr>
              <a:defRPr sz="2313"/>
            </a:lvl6pPr>
            <a:lvl7pPr>
              <a:defRPr sz="2313"/>
            </a:lvl7pPr>
            <a:lvl8pPr>
              <a:defRPr sz="2313"/>
            </a:lvl8pPr>
            <a:lvl9pPr>
              <a:defRPr sz="231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9290883" y="2302802"/>
            <a:ext cx="8084161" cy="959141"/>
          </a:xfrm>
          <a:prstGeom prst="rect">
            <a:avLst/>
          </a:prstGeom>
        </p:spPr>
        <p:txBody>
          <a:bodyPr lIns="91430" tIns="45716" rIns="91430" bIns="45716" anchor="b"/>
          <a:lstStyle>
            <a:lvl1pPr marL="0" indent="0">
              <a:buNone/>
              <a:defRPr sz="3266" b="1"/>
            </a:lvl1pPr>
            <a:lvl2pPr marL="622092" indent="0">
              <a:buNone/>
              <a:defRPr sz="2722" b="1"/>
            </a:lvl2pPr>
            <a:lvl3pPr marL="1244186" indent="0">
              <a:buNone/>
              <a:defRPr sz="2449" b="1"/>
            </a:lvl3pPr>
            <a:lvl4pPr marL="1866279" indent="0">
              <a:buNone/>
              <a:defRPr sz="2313" b="1"/>
            </a:lvl4pPr>
            <a:lvl5pPr marL="2488372" indent="0">
              <a:buNone/>
              <a:defRPr sz="2313" b="1"/>
            </a:lvl5pPr>
            <a:lvl6pPr marL="3110466" indent="0">
              <a:buNone/>
              <a:defRPr sz="2313" b="1"/>
            </a:lvl6pPr>
            <a:lvl7pPr marL="3732560" indent="0">
              <a:buNone/>
              <a:defRPr sz="2313" b="1"/>
            </a:lvl7pPr>
            <a:lvl8pPr marL="4354653" indent="0">
              <a:buNone/>
              <a:defRPr sz="2313" b="1"/>
            </a:lvl8pPr>
            <a:lvl9pPr marL="4976746" indent="0">
              <a:buNone/>
              <a:defRPr sz="231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9290883" y="3261943"/>
            <a:ext cx="8084161" cy="5927662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sz="3266"/>
            </a:lvl1pPr>
            <a:lvl2pPr>
              <a:defRPr sz="2722"/>
            </a:lvl2pPr>
            <a:lvl3pPr>
              <a:defRPr sz="2449"/>
            </a:lvl3pPr>
            <a:lvl4pPr>
              <a:defRPr sz="2313"/>
            </a:lvl4pPr>
            <a:lvl5pPr>
              <a:defRPr sz="2313"/>
            </a:lvl5pPr>
            <a:lvl6pPr>
              <a:defRPr sz="2313"/>
            </a:lvl6pPr>
            <a:lvl7pPr>
              <a:defRPr sz="2313"/>
            </a:lvl7pPr>
            <a:lvl8pPr>
              <a:defRPr sz="2313"/>
            </a:lvl8pPr>
            <a:lvl9pPr>
              <a:defRPr sz="231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Corradi, SEA 2024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Sostenibilidad Observatorios Españoles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C46AC-F270-6B4A-A071-0DD4EF83890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945404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2961" y="410444"/>
            <a:ext cx="16453441" cy="1715220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Corradi, SEA 2024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Sostenibilidad Observatorios Españoles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DD0C7-6FE7-4443-A3E6-E230079CD27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433788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Corradi, SEA 2024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Sostenibilidad Observatorios Españoles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6634-305D-BF44-BE86-0EFCE73BD4D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25546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5840" y="410444"/>
            <a:ext cx="6016321" cy="1741143"/>
          </a:xfrm>
          <a:prstGeom prst="rect">
            <a:avLst/>
          </a:prstGeom>
        </p:spPr>
        <p:txBody>
          <a:bodyPr lIns="91430" tIns="45716" rIns="91430" bIns="45716" anchor="b"/>
          <a:lstStyle>
            <a:lvl1pPr algn="l">
              <a:defRPr sz="2722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51044" y="410445"/>
            <a:ext cx="10224000" cy="8779160"/>
          </a:xfrm>
          <a:prstGeom prst="rect">
            <a:avLst/>
          </a:prstGeom>
        </p:spPr>
        <p:txBody>
          <a:bodyPr lIns="91430" tIns="45716" rIns="91430" bIns="45716"/>
          <a:lstStyle>
            <a:lvl1pPr>
              <a:defRPr sz="4355"/>
            </a:lvl1pPr>
            <a:lvl2pPr>
              <a:defRPr sz="3810"/>
            </a:lvl2pPr>
            <a:lvl3pPr>
              <a:defRPr sz="3266"/>
            </a:lvl3pPr>
            <a:lvl4pPr>
              <a:defRPr sz="2722"/>
            </a:lvl4pPr>
            <a:lvl5pPr>
              <a:defRPr sz="2722"/>
            </a:lvl5pPr>
            <a:lvl6pPr>
              <a:defRPr sz="2722"/>
            </a:lvl6pPr>
            <a:lvl7pPr>
              <a:defRPr sz="2722"/>
            </a:lvl7pPr>
            <a:lvl8pPr>
              <a:defRPr sz="2722"/>
            </a:lvl8pPr>
            <a:lvl9pPr>
              <a:defRPr sz="2722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5840" y="2151588"/>
            <a:ext cx="6016321" cy="7038019"/>
          </a:xfrm>
          <a:prstGeom prst="rect">
            <a:avLst/>
          </a:prstGeom>
        </p:spPr>
        <p:txBody>
          <a:bodyPr lIns="91430" tIns="45716" rIns="91430" bIns="45716"/>
          <a:lstStyle>
            <a:lvl1pPr marL="0" indent="0">
              <a:buNone/>
              <a:defRPr sz="1905"/>
            </a:lvl1pPr>
            <a:lvl2pPr marL="622092" indent="0">
              <a:buNone/>
              <a:defRPr sz="1633"/>
            </a:lvl2pPr>
            <a:lvl3pPr marL="1244186" indent="0">
              <a:buNone/>
              <a:defRPr sz="1361"/>
            </a:lvl3pPr>
            <a:lvl4pPr marL="1866279" indent="0">
              <a:buNone/>
              <a:defRPr sz="1225"/>
            </a:lvl4pPr>
            <a:lvl5pPr marL="2488372" indent="0">
              <a:buNone/>
              <a:defRPr sz="1225"/>
            </a:lvl5pPr>
            <a:lvl6pPr marL="3110466" indent="0">
              <a:buNone/>
              <a:defRPr sz="1225"/>
            </a:lvl6pPr>
            <a:lvl7pPr marL="3732560" indent="0">
              <a:buNone/>
              <a:defRPr sz="1225"/>
            </a:lvl7pPr>
            <a:lvl8pPr marL="4354653" indent="0">
              <a:buNone/>
              <a:defRPr sz="1225"/>
            </a:lvl8pPr>
            <a:lvl9pPr marL="4976746" indent="0">
              <a:buNone/>
              <a:defRPr sz="122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Corradi, SEA 2024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Sostenibilidad Observatorios Españoles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F0D15-AD0B-5242-908C-9AA0A24ECFA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550047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85604" y="7200039"/>
            <a:ext cx="10972800" cy="851129"/>
          </a:xfrm>
          <a:prstGeom prst="rect">
            <a:avLst/>
          </a:prstGeom>
        </p:spPr>
        <p:txBody>
          <a:bodyPr lIns="91430" tIns="45716" rIns="91430" bIns="45716" anchor="b"/>
          <a:lstStyle>
            <a:lvl1pPr algn="l">
              <a:defRPr sz="2722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585604" y="918098"/>
            <a:ext cx="10972800" cy="6173928"/>
          </a:xfrm>
          <a:prstGeom prst="rect">
            <a:avLst/>
          </a:prstGeom>
        </p:spPr>
        <p:txBody>
          <a:bodyPr lIns="91430" tIns="45716" rIns="91430" bIns="45716"/>
          <a:lstStyle>
            <a:lvl1pPr marL="0" indent="0">
              <a:buNone/>
              <a:defRPr sz="4355"/>
            </a:lvl1pPr>
            <a:lvl2pPr marL="622092" indent="0">
              <a:buNone/>
              <a:defRPr sz="3810"/>
            </a:lvl2pPr>
            <a:lvl3pPr marL="1244186" indent="0">
              <a:buNone/>
              <a:defRPr sz="3266"/>
            </a:lvl3pPr>
            <a:lvl4pPr marL="1866279" indent="0">
              <a:buNone/>
              <a:defRPr sz="2722"/>
            </a:lvl4pPr>
            <a:lvl5pPr marL="2488372" indent="0">
              <a:buNone/>
              <a:defRPr sz="2722"/>
            </a:lvl5pPr>
            <a:lvl6pPr marL="3110466" indent="0">
              <a:buNone/>
              <a:defRPr sz="2722"/>
            </a:lvl6pPr>
            <a:lvl7pPr marL="3732560" indent="0">
              <a:buNone/>
              <a:defRPr sz="2722"/>
            </a:lvl7pPr>
            <a:lvl8pPr marL="4354653" indent="0">
              <a:buNone/>
              <a:defRPr sz="2722"/>
            </a:lvl8pPr>
            <a:lvl9pPr marL="4976746" indent="0">
              <a:buNone/>
              <a:defRPr sz="2722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585604" y="8051166"/>
            <a:ext cx="10972800" cy="1207566"/>
          </a:xfrm>
          <a:prstGeom prst="rect">
            <a:avLst/>
          </a:prstGeom>
        </p:spPr>
        <p:txBody>
          <a:bodyPr lIns="91430" tIns="45716" rIns="91430" bIns="45716"/>
          <a:lstStyle>
            <a:lvl1pPr marL="0" indent="0">
              <a:buNone/>
              <a:defRPr sz="1905"/>
            </a:lvl1pPr>
            <a:lvl2pPr marL="622092" indent="0">
              <a:buNone/>
              <a:defRPr sz="1633"/>
            </a:lvl2pPr>
            <a:lvl3pPr marL="1244186" indent="0">
              <a:buNone/>
              <a:defRPr sz="1361"/>
            </a:lvl3pPr>
            <a:lvl4pPr marL="1866279" indent="0">
              <a:buNone/>
              <a:defRPr sz="1225"/>
            </a:lvl4pPr>
            <a:lvl5pPr marL="2488372" indent="0">
              <a:buNone/>
              <a:defRPr sz="1225"/>
            </a:lvl5pPr>
            <a:lvl6pPr marL="3110466" indent="0">
              <a:buNone/>
              <a:defRPr sz="1225"/>
            </a:lvl6pPr>
            <a:lvl7pPr marL="3732560" indent="0">
              <a:buNone/>
              <a:defRPr sz="1225"/>
            </a:lvl7pPr>
            <a:lvl8pPr marL="4354653" indent="0">
              <a:buNone/>
              <a:defRPr sz="1225"/>
            </a:lvl8pPr>
            <a:lvl9pPr marL="4976746" indent="0">
              <a:buNone/>
              <a:defRPr sz="122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Corradi, SEA 2024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Sostenibilidad Observatorios Españoles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774A5-D442-574F-8161-3D778FE31A6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827110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2961" y="410444"/>
            <a:ext cx="16453441" cy="1715220"/>
          </a:xfrm>
          <a:prstGeom prst="rect">
            <a:avLst/>
          </a:prstGeom>
        </p:spPr>
        <p:txBody>
          <a:bodyPr lIns="91430" tIns="45716" rIns="91430" bIns="45716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2961" y="2406494"/>
            <a:ext cx="16453441" cy="6787433"/>
          </a:xfrm>
          <a:prstGeom prst="rect">
            <a:avLst/>
          </a:prstGeom>
        </p:spPr>
        <p:txBody>
          <a:bodyPr vert="eaVert" lIns="91430" tIns="45716" rIns="91430" bIns="45716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Corradi, SEA 2024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Sostenibilidad Observatorios Españoles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76B00-ABFB-654A-89A0-7FCBE809A54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66539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3253760" y="410445"/>
            <a:ext cx="4112640" cy="8783482"/>
          </a:xfrm>
          <a:prstGeom prst="rect">
            <a:avLst/>
          </a:prstGeom>
        </p:spPr>
        <p:txBody>
          <a:bodyPr vert="eaVert" lIns="91430" tIns="45716" rIns="91430" bIns="45716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2961" y="410445"/>
            <a:ext cx="12064321" cy="8783482"/>
          </a:xfrm>
          <a:prstGeom prst="rect">
            <a:avLst/>
          </a:prstGeom>
        </p:spPr>
        <p:txBody>
          <a:bodyPr vert="eaVert" lIns="91430" tIns="45716" rIns="91430" bIns="45716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Corradi, SEA 2024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Sostenibilidad Observatorios Españoles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6FF0D-2310-0440-999C-89E17CA954A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785478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Corradi, SEA 2024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Sostenibilidad Observatorios Españoles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Corradi, SEA 2024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Sostenibilidad Observatorios Españoles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Corradi, SEA 2024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Sostenibilidad Observatorios Españoles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Corradi, SEA 2024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Sostenibilidad Observatorios Españoles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Corradi, SEA 2024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Sostenibilidad Observatorios Españoles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Corradi, SEA 2024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Sostenibilidad Observatorios Españoles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tiff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Corradi, SEA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Sostenibilidad Observatorios Españoles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075353" y="239777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Corradi, SEA 2024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Sostenibilidad Observatorios Españoles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8B9F9-8CEE-49B6-9927-0721B73994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020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OAJ-pano2.tif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39" y="-51520"/>
            <a:ext cx="15937020" cy="1863479"/>
          </a:xfrm>
          <a:prstGeom prst="rect">
            <a:avLst/>
          </a:prstGeom>
        </p:spPr>
      </p:pic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912964" y="9371064"/>
            <a:ext cx="4256640" cy="7063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984981" algn="l"/>
                <a:tab pos="1969961" algn="l"/>
                <a:tab pos="2954943" algn="l"/>
              </a:tabLst>
              <a:defRPr sz="1905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r>
              <a:rPr lang="es-ES"/>
              <a:t>Corradi, SEA 2024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6255360" y="9371064"/>
            <a:ext cx="5794560" cy="7063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984981" algn="l"/>
                <a:tab pos="1969961" algn="l"/>
                <a:tab pos="2954943" algn="l"/>
                <a:tab pos="3939924" algn="l"/>
              </a:tabLst>
              <a:defRPr sz="1905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</a:lstStyle>
          <a:p>
            <a:pPr>
              <a:defRPr/>
            </a:pPr>
            <a:r>
              <a:rPr lang="es-ES"/>
              <a:t>Sostenibilidad Observatorios Españoles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13112644" y="9371064"/>
            <a:ext cx="4256640" cy="7063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905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>
              <a:defRPr/>
            </a:pPr>
            <a:fld id="{3EDB37D0-E15C-AC41-BF4C-878C2266847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pic>
        <p:nvPicPr>
          <p:cNvPr id="14" name="Picture 22" descr="logo_black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411" y="-49785"/>
            <a:ext cx="1968037" cy="1861744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6775A82-9A48-297E-A13A-E43783DCF383}"/>
              </a:ext>
            </a:extLst>
          </p:cNvPr>
          <p:cNvSpPr/>
          <p:nvPr userDrawn="1"/>
        </p:nvSpPr>
        <p:spPr bwMode="auto">
          <a:xfrm>
            <a:off x="453488" y="146186"/>
            <a:ext cx="4379557" cy="48993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4429" tIns="62215" rIns="124429" bIns="62215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11357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ES" sz="2449" b="0" i="0" u="none" strike="noStrike" cap="none" normalizeH="0" baseline="0">
              <a:ln>
                <a:noFill/>
              </a:ln>
              <a:effectLst/>
              <a:latin typeface="Arial" charset="0"/>
              <a:ea typeface="MS Gothic" charset="-128"/>
            </a:endParaRPr>
          </a:p>
        </p:txBody>
      </p:sp>
      <p:pic>
        <p:nvPicPr>
          <p:cNvPr id="1032" name="Picture 8" descr="Gobierno de Aragón">
            <a:extLst>
              <a:ext uri="{FF2B5EF4-FFF2-40B4-BE49-F238E27FC236}">
                <a16:creationId xmlns:a16="http://schemas.microsoft.com/office/drawing/2014/main" id="{D7CCFD6C-CA68-F9EC-9AA8-3B9332A55F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866" y="229135"/>
            <a:ext cx="2092048" cy="33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inisterio de Ciencia e Innovación">
            <a:extLst>
              <a:ext uri="{FF2B5EF4-FFF2-40B4-BE49-F238E27FC236}">
                <a16:creationId xmlns:a16="http://schemas.microsoft.com/office/drawing/2014/main" id="{A7DDEB60-83B0-9A42-9932-3B316386EF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91" y="223594"/>
            <a:ext cx="2189201" cy="33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426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 spd="slow">
    <p:fade/>
  </p:transition>
  <p:hf sldNum="0" hdr="0" ftr="0" dt="0"/>
  <p:txStyles>
    <p:titleStyle>
      <a:lvl1pPr algn="ctr" defTabSz="61129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988">
          <a:solidFill>
            <a:srgbClr val="000000"/>
          </a:solidFill>
          <a:latin typeface="+mj-lt"/>
          <a:ea typeface="+mj-ea"/>
          <a:cs typeface="MS Gothic" charset="0"/>
        </a:defRPr>
      </a:lvl1pPr>
      <a:lvl2pPr algn="ctr" defTabSz="61129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988">
          <a:solidFill>
            <a:srgbClr val="000000"/>
          </a:solidFill>
          <a:latin typeface="Arial" charset="0"/>
          <a:ea typeface="MS Gothic" charset="-128"/>
          <a:cs typeface="MS Gothic" charset="0"/>
        </a:defRPr>
      </a:lvl2pPr>
      <a:lvl3pPr algn="ctr" defTabSz="61129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988">
          <a:solidFill>
            <a:srgbClr val="000000"/>
          </a:solidFill>
          <a:latin typeface="Arial" charset="0"/>
          <a:ea typeface="MS Gothic" charset="-128"/>
          <a:cs typeface="MS Gothic" charset="0"/>
        </a:defRPr>
      </a:lvl3pPr>
      <a:lvl4pPr algn="ctr" defTabSz="61129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988">
          <a:solidFill>
            <a:srgbClr val="000000"/>
          </a:solidFill>
          <a:latin typeface="Arial" charset="0"/>
          <a:ea typeface="MS Gothic" charset="-128"/>
          <a:cs typeface="MS Gothic" charset="0"/>
        </a:defRPr>
      </a:lvl4pPr>
      <a:lvl5pPr algn="ctr" defTabSz="61129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5988">
          <a:solidFill>
            <a:srgbClr val="000000"/>
          </a:solidFill>
          <a:latin typeface="Arial" charset="0"/>
          <a:ea typeface="MS Gothic" charset="-128"/>
          <a:cs typeface="MS Gothic" charset="0"/>
        </a:defRPr>
      </a:lvl5pPr>
      <a:lvl6pPr marL="3421514" indent="-311046" algn="ctr" defTabSz="61129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988">
          <a:solidFill>
            <a:srgbClr val="000000"/>
          </a:solidFill>
          <a:latin typeface="Arial" charset="0"/>
          <a:ea typeface="MS Gothic" charset="-128"/>
        </a:defRPr>
      </a:lvl6pPr>
      <a:lvl7pPr marL="4043606" indent="-311046" algn="ctr" defTabSz="61129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988">
          <a:solidFill>
            <a:srgbClr val="000000"/>
          </a:solidFill>
          <a:latin typeface="Arial" charset="0"/>
          <a:ea typeface="MS Gothic" charset="-128"/>
        </a:defRPr>
      </a:lvl7pPr>
      <a:lvl8pPr marL="4665700" indent="-311046" algn="ctr" defTabSz="61129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988">
          <a:solidFill>
            <a:srgbClr val="000000"/>
          </a:solidFill>
          <a:latin typeface="Arial" charset="0"/>
          <a:ea typeface="MS Gothic" charset="-128"/>
        </a:defRPr>
      </a:lvl8pPr>
      <a:lvl9pPr marL="5287793" indent="-311046" algn="ctr" defTabSz="61129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5988">
          <a:solidFill>
            <a:srgbClr val="000000"/>
          </a:solidFill>
          <a:latin typeface="Arial" charset="0"/>
          <a:ea typeface="MS Gothic" charset="-128"/>
        </a:defRPr>
      </a:lvl9pPr>
    </p:titleStyle>
    <p:bodyStyle>
      <a:lvl1pPr marL="466571" indent="-466571" algn="l" defTabSz="611293" rtl="0" eaLnBrk="0" fontAlgn="base" hangingPunct="0">
        <a:lnSpc>
          <a:spcPct val="93000"/>
        </a:lnSpc>
        <a:spcBef>
          <a:spcPct val="0"/>
        </a:spcBef>
        <a:spcAft>
          <a:spcPts val="1939"/>
        </a:spcAft>
        <a:buClr>
          <a:srgbClr val="000000"/>
        </a:buClr>
        <a:buSzPct val="100000"/>
        <a:buFont typeface="Times New Roman" charset="0"/>
        <a:defRPr sz="4355">
          <a:solidFill>
            <a:srgbClr val="000000"/>
          </a:solidFill>
          <a:latin typeface="+mn-lt"/>
          <a:ea typeface="+mn-ea"/>
          <a:cs typeface="MS Gothic" charset="0"/>
        </a:defRPr>
      </a:lvl1pPr>
      <a:lvl2pPr marL="1010902" indent="-388809" algn="l" defTabSz="611293" rtl="0" eaLnBrk="0" fontAlgn="base" hangingPunct="0">
        <a:lnSpc>
          <a:spcPct val="93000"/>
        </a:lnSpc>
        <a:spcBef>
          <a:spcPct val="0"/>
        </a:spcBef>
        <a:spcAft>
          <a:spcPts val="1549"/>
        </a:spcAft>
        <a:buClr>
          <a:srgbClr val="000000"/>
        </a:buClr>
        <a:buSzPct val="100000"/>
        <a:buFont typeface="Times New Roman" charset="0"/>
        <a:defRPr sz="3810">
          <a:solidFill>
            <a:srgbClr val="000000"/>
          </a:solidFill>
          <a:latin typeface="+mn-lt"/>
          <a:ea typeface="+mn-ea"/>
          <a:cs typeface="MS Gothic" charset="0"/>
        </a:defRPr>
      </a:lvl2pPr>
      <a:lvl3pPr marL="1555232" indent="-311046" algn="l" defTabSz="611293" rtl="0" eaLnBrk="0" fontAlgn="base" hangingPunct="0">
        <a:lnSpc>
          <a:spcPct val="93000"/>
        </a:lnSpc>
        <a:spcBef>
          <a:spcPct val="0"/>
        </a:spcBef>
        <a:spcAft>
          <a:spcPts val="1157"/>
        </a:spcAft>
        <a:buClr>
          <a:srgbClr val="000000"/>
        </a:buClr>
        <a:buSzPct val="100000"/>
        <a:buFont typeface="Times New Roman" charset="0"/>
        <a:defRPr sz="3266">
          <a:solidFill>
            <a:srgbClr val="000000"/>
          </a:solidFill>
          <a:latin typeface="+mn-lt"/>
          <a:ea typeface="+mn-ea"/>
          <a:cs typeface="MS Gothic" charset="0"/>
        </a:defRPr>
      </a:lvl3pPr>
      <a:lvl4pPr marL="2177326" indent="-311046" algn="l" defTabSz="611293" rtl="0" eaLnBrk="0" fontAlgn="base" hangingPunct="0">
        <a:lnSpc>
          <a:spcPct val="93000"/>
        </a:lnSpc>
        <a:spcBef>
          <a:spcPct val="0"/>
        </a:spcBef>
        <a:spcAft>
          <a:spcPts val="782"/>
        </a:spcAft>
        <a:buClr>
          <a:srgbClr val="000000"/>
        </a:buClr>
        <a:buSzPct val="100000"/>
        <a:buFont typeface="Times New Roman" charset="0"/>
        <a:defRPr sz="2722">
          <a:solidFill>
            <a:srgbClr val="000000"/>
          </a:solidFill>
          <a:latin typeface="+mn-lt"/>
          <a:ea typeface="+mn-ea"/>
          <a:cs typeface="MS Gothic" charset="0"/>
        </a:defRPr>
      </a:lvl4pPr>
      <a:lvl5pPr marL="2799420" indent="-311046" algn="l" defTabSz="611293" rtl="0" eaLnBrk="0" fontAlgn="base" hangingPunct="0">
        <a:lnSpc>
          <a:spcPct val="93000"/>
        </a:lnSpc>
        <a:spcBef>
          <a:spcPct val="0"/>
        </a:spcBef>
        <a:spcAft>
          <a:spcPts val="392"/>
        </a:spcAft>
        <a:buClr>
          <a:srgbClr val="000000"/>
        </a:buClr>
        <a:buSzPct val="100000"/>
        <a:buFont typeface="Times New Roman" charset="0"/>
        <a:defRPr sz="2722">
          <a:solidFill>
            <a:srgbClr val="000000"/>
          </a:solidFill>
          <a:latin typeface="+mn-lt"/>
          <a:ea typeface="+mn-ea"/>
          <a:cs typeface="MS Gothic" charset="0"/>
        </a:defRPr>
      </a:lvl5pPr>
      <a:lvl6pPr marL="3421514" indent="-311046" algn="l" defTabSz="611293" rtl="0" eaLnBrk="1" fontAlgn="base" hangingPunct="1">
        <a:lnSpc>
          <a:spcPct val="93000"/>
        </a:lnSpc>
        <a:spcBef>
          <a:spcPct val="0"/>
        </a:spcBef>
        <a:spcAft>
          <a:spcPts val="392"/>
        </a:spcAft>
        <a:buClr>
          <a:srgbClr val="000000"/>
        </a:buClr>
        <a:buSzPct val="100000"/>
        <a:buFont typeface="Times New Roman" pitchFamily="16" charset="0"/>
        <a:defRPr sz="2722">
          <a:solidFill>
            <a:srgbClr val="000000"/>
          </a:solidFill>
          <a:latin typeface="+mn-lt"/>
          <a:ea typeface="+mn-ea"/>
        </a:defRPr>
      </a:lvl6pPr>
      <a:lvl7pPr marL="4043606" indent="-311046" algn="l" defTabSz="611293" rtl="0" eaLnBrk="1" fontAlgn="base" hangingPunct="1">
        <a:lnSpc>
          <a:spcPct val="93000"/>
        </a:lnSpc>
        <a:spcBef>
          <a:spcPct val="0"/>
        </a:spcBef>
        <a:spcAft>
          <a:spcPts val="392"/>
        </a:spcAft>
        <a:buClr>
          <a:srgbClr val="000000"/>
        </a:buClr>
        <a:buSzPct val="100000"/>
        <a:buFont typeface="Times New Roman" pitchFamily="16" charset="0"/>
        <a:defRPr sz="2722">
          <a:solidFill>
            <a:srgbClr val="000000"/>
          </a:solidFill>
          <a:latin typeface="+mn-lt"/>
          <a:ea typeface="+mn-ea"/>
        </a:defRPr>
      </a:lvl7pPr>
      <a:lvl8pPr marL="4665700" indent="-311046" algn="l" defTabSz="611293" rtl="0" eaLnBrk="1" fontAlgn="base" hangingPunct="1">
        <a:lnSpc>
          <a:spcPct val="93000"/>
        </a:lnSpc>
        <a:spcBef>
          <a:spcPct val="0"/>
        </a:spcBef>
        <a:spcAft>
          <a:spcPts val="392"/>
        </a:spcAft>
        <a:buClr>
          <a:srgbClr val="000000"/>
        </a:buClr>
        <a:buSzPct val="100000"/>
        <a:buFont typeface="Times New Roman" pitchFamily="16" charset="0"/>
        <a:defRPr sz="2722">
          <a:solidFill>
            <a:srgbClr val="000000"/>
          </a:solidFill>
          <a:latin typeface="+mn-lt"/>
          <a:ea typeface="+mn-ea"/>
        </a:defRPr>
      </a:lvl8pPr>
      <a:lvl9pPr marL="5287793" indent="-311046" algn="l" defTabSz="611293" rtl="0" eaLnBrk="1" fontAlgn="base" hangingPunct="1">
        <a:lnSpc>
          <a:spcPct val="93000"/>
        </a:lnSpc>
        <a:spcBef>
          <a:spcPct val="0"/>
        </a:spcBef>
        <a:spcAft>
          <a:spcPts val="392"/>
        </a:spcAft>
        <a:buClr>
          <a:srgbClr val="000000"/>
        </a:buClr>
        <a:buSzPct val="100000"/>
        <a:buFont typeface="Times New Roman" pitchFamily="16" charset="0"/>
        <a:defRPr sz="2722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1244186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1pPr>
      <a:lvl2pPr marL="622092" algn="l" defTabSz="1244186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2pPr>
      <a:lvl3pPr marL="1244186" algn="l" defTabSz="1244186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3pPr>
      <a:lvl4pPr marL="1866279" algn="l" defTabSz="1244186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4pPr>
      <a:lvl5pPr marL="2488372" algn="l" defTabSz="1244186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5pPr>
      <a:lvl6pPr marL="3110466" algn="l" defTabSz="1244186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6pPr>
      <a:lvl7pPr marL="3732560" algn="l" defTabSz="1244186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7pPr>
      <a:lvl8pPr marL="4354653" algn="l" defTabSz="1244186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8pPr>
      <a:lvl9pPr marL="4976746" algn="l" defTabSz="1244186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em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gif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owlesg.com/2022/09/15/why-spending-to-fight-climate-change-makes-economic-sense-a-non-political-logical-analysis-by-a-famously-rational-guy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C86E8B9-F967-3B82-2130-6BD27289C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32" y="0"/>
            <a:ext cx="18263715" cy="1215172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350259" y="952500"/>
            <a:ext cx="1042439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6000" b="1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 Sostenibilidad </a:t>
            </a:r>
            <a:r>
              <a:rPr lang="en-US" sz="6000" b="1" dirty="0" err="1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6000" b="1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los</a:t>
            </a:r>
            <a:r>
              <a:rPr lang="en-US" sz="6000" b="1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Observatorios</a:t>
            </a:r>
            <a:r>
              <a:rPr lang="en-US" sz="6000" b="1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españoles</a:t>
            </a:r>
            <a:endParaRPr lang="en-US" sz="6000" b="1" dirty="0">
              <a:solidFill>
                <a:srgbClr val="FFFF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F7E1B6F-F792-4F5D-3A2A-F4D119145745}"/>
              </a:ext>
            </a:extLst>
          </p:cNvPr>
          <p:cNvSpPr txBox="1"/>
          <p:nvPr/>
        </p:nvSpPr>
        <p:spPr>
          <a:xfrm>
            <a:off x="10992853" y="3543300"/>
            <a:ext cx="67818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Romano Corradi</a:t>
            </a:r>
            <a:endParaRPr lang="es-ES" sz="44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r>
              <a:rPr lang="es-ES" sz="4400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Gran Telescopio Canarias</a:t>
            </a:r>
            <a:r>
              <a:rPr lang="es-ES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algn="r"/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3EC430E-E787-8B2A-6F17-E78D3148E5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57" y="8894342"/>
            <a:ext cx="2719934" cy="8789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96C087C-8B54-43C7-8FA4-4FADE9BE24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08" y="8908794"/>
            <a:ext cx="724056" cy="88205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704539C-DC7C-FA28-D14B-3ED998351B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181" y="8908796"/>
            <a:ext cx="1905080" cy="88205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17A22D9-E88D-A4B2-8AEF-047A90D2BC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778" y="8905293"/>
            <a:ext cx="1013612" cy="88905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9FE12C2-EC34-1B29-784E-E747A984A9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343" y="8894342"/>
            <a:ext cx="896032" cy="8789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8556F08-B740-926A-222A-32EE249E2F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328" y="8877300"/>
            <a:ext cx="896032" cy="89603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737E94A-92ED-090B-DC9F-5A84DB90B6B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36185" r="61690" b="35783"/>
          <a:stretch/>
        </p:blipFill>
        <p:spPr>
          <a:xfrm>
            <a:off x="9898313" y="8895136"/>
            <a:ext cx="1502028" cy="8680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F0D2620-3D76-0AFD-AE4B-044D3C2BC5E3}"/>
              </a:ext>
            </a:extLst>
          </p:cNvPr>
          <p:cNvSpPr txBox="1"/>
          <p:nvPr/>
        </p:nvSpPr>
        <p:spPr>
          <a:xfrm>
            <a:off x="4000500" y="4481780"/>
            <a:ext cx="1028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dirty="0">
                <a:solidFill>
                  <a:srgbClr val="FFFF00"/>
                </a:solidFill>
              </a:rPr>
              <a:t>Gracias 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3633761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F0D2620-3D76-0AFD-AE4B-044D3C2BC5E3}"/>
              </a:ext>
            </a:extLst>
          </p:cNvPr>
          <p:cNvSpPr txBox="1"/>
          <p:nvPr/>
        </p:nvSpPr>
        <p:spPr>
          <a:xfrm>
            <a:off x="762000" y="647700"/>
            <a:ext cx="13525500" cy="9294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Temas para mesa redonda</a:t>
            </a:r>
          </a:p>
          <a:p>
            <a:pPr algn="ctr"/>
            <a:endParaRPr lang="es-E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Es </a:t>
            </a:r>
            <a:r>
              <a:rPr lang="en-US" sz="3200" dirty="0" err="1">
                <a:solidFill>
                  <a:schemeClr val="bg1"/>
                </a:solidFill>
              </a:rPr>
              <a:t>una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cuestión</a:t>
            </a:r>
            <a:r>
              <a:rPr lang="en-US" sz="3200" dirty="0">
                <a:solidFill>
                  <a:schemeClr val="bg1"/>
                </a:solidFill>
              </a:rPr>
              <a:t> cultural: no </a:t>
            </a:r>
            <a:r>
              <a:rPr lang="en-US" sz="3200" dirty="0" err="1">
                <a:solidFill>
                  <a:schemeClr val="bg1"/>
                </a:solidFill>
              </a:rPr>
              <a:t>viene</a:t>
            </a:r>
            <a:r>
              <a:rPr lang="en-US" sz="3200" dirty="0">
                <a:solidFill>
                  <a:schemeClr val="bg1"/>
                </a:solidFill>
              </a:rPr>
              <a:t> gratis, </a:t>
            </a:r>
            <a:r>
              <a:rPr lang="en-US" sz="3200" dirty="0" err="1">
                <a:solidFill>
                  <a:schemeClr val="bg1"/>
                </a:solidFill>
              </a:rPr>
              <a:t>reuqiere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sacrificios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err="1">
                <a:solidFill>
                  <a:schemeClr val="bg1"/>
                </a:solidFill>
              </a:rPr>
              <a:t>Ameneza</a:t>
            </a:r>
            <a:r>
              <a:rPr lang="en-US" sz="3200" dirty="0">
                <a:solidFill>
                  <a:schemeClr val="bg1"/>
                </a:solidFill>
              </a:rPr>
              <a:t> global : </a:t>
            </a:r>
            <a:r>
              <a:rPr lang="en-US" sz="3200" dirty="0" err="1">
                <a:solidFill>
                  <a:schemeClr val="bg1"/>
                </a:solidFill>
              </a:rPr>
              <a:t>argumento</a:t>
            </a:r>
            <a:r>
              <a:rPr lang="en-US" sz="3200" dirty="0">
                <a:solidFill>
                  <a:schemeClr val="bg1"/>
                </a:solidFill>
              </a:rPr>
              <a:t> de Carl Sagan</a:t>
            </a:r>
          </a:p>
          <a:p>
            <a:r>
              <a:rPr lang="es-ES" sz="3200" u="sng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2"/>
              </a:rPr>
              <a:t>https://owlesg.com/2022/09/15/why-spending-to-fight-climate-change-makes-economic-sense-a-non-political-logical-analysis-by-a-famously-rational-guy/</a:t>
            </a:r>
            <a:endParaRPr lang="es-E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s-ES" sz="3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es-ES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Sustainable Development Index </a:t>
            </a:r>
          </a:p>
          <a:p>
            <a:pPr defTabSz="1371669">
              <a:defRPr/>
            </a:pPr>
            <a:r>
              <a:rPr lang="en-US" sz="3200" dirty="0">
                <a:solidFill>
                  <a:schemeClr val="bg1"/>
                </a:solidFill>
              </a:rPr>
              <a:t>SDI </a:t>
            </a:r>
            <a:r>
              <a:rPr lang="en-US" sz="3200" dirty="0" err="1">
                <a:solidFill>
                  <a:schemeClr val="bg1"/>
                </a:solidFill>
              </a:rPr>
              <a:t>mide</a:t>
            </a:r>
            <a:r>
              <a:rPr lang="en-US" sz="3200" dirty="0">
                <a:solidFill>
                  <a:schemeClr val="bg1"/>
                </a:solidFill>
              </a:rPr>
              <a:t> la </a:t>
            </a:r>
            <a:r>
              <a:rPr lang="en-US" sz="3200" dirty="0" err="1">
                <a:solidFill>
                  <a:schemeClr val="bg1"/>
                </a:solidFill>
              </a:rPr>
              <a:t>eficiencia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ecologica</a:t>
            </a:r>
            <a:r>
              <a:rPr lang="en-US" sz="3200" dirty="0">
                <a:solidFill>
                  <a:schemeClr val="bg1"/>
                </a:solidFill>
              </a:rPr>
              <a:t> del </a:t>
            </a:r>
            <a:r>
              <a:rPr lang="en-US" sz="3200" dirty="0" err="1">
                <a:solidFill>
                  <a:schemeClr val="bg1"/>
                </a:solidFill>
              </a:rPr>
              <a:t>desarrollo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humanoSDI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mejora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si</a:t>
            </a:r>
            <a:endParaRPr lang="en-US" sz="3200" dirty="0">
              <a:solidFill>
                <a:schemeClr val="bg1"/>
              </a:solidFill>
            </a:endParaRPr>
          </a:p>
          <a:p>
            <a:pPr defTabSz="1371669">
              <a:defRPr/>
            </a:pPr>
            <a:r>
              <a:rPr lang="en-US" sz="3200" dirty="0" err="1">
                <a:solidFill>
                  <a:schemeClr val="bg1"/>
                </a:solidFill>
              </a:rPr>
              <a:t>Aumentan</a:t>
            </a:r>
            <a:r>
              <a:rPr lang="en-US" sz="3200" dirty="0">
                <a:solidFill>
                  <a:schemeClr val="bg1"/>
                </a:solidFill>
              </a:rPr>
              <a:t>: </a:t>
            </a:r>
            <a:r>
              <a:rPr lang="en-US" sz="3200" dirty="0" err="1">
                <a:solidFill>
                  <a:schemeClr val="bg1"/>
                </a:solidFill>
              </a:rPr>
              <a:t>expectacion</a:t>
            </a:r>
            <a:r>
              <a:rPr lang="en-US" sz="3200" dirty="0">
                <a:solidFill>
                  <a:schemeClr val="bg1"/>
                </a:solidFill>
              </a:rPr>
              <a:t> de </a:t>
            </a:r>
            <a:r>
              <a:rPr lang="en-US" sz="3200" dirty="0" err="1">
                <a:solidFill>
                  <a:schemeClr val="bg1"/>
                </a:solidFill>
              </a:rPr>
              <a:t>vida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educacion</a:t>
            </a:r>
            <a:r>
              <a:rPr lang="en-US" sz="3200" dirty="0">
                <a:solidFill>
                  <a:schemeClr val="bg1"/>
                </a:solidFill>
              </a:rPr>
              <a:t> y </a:t>
            </a:r>
            <a:r>
              <a:rPr lang="en-US" sz="3200" dirty="0" err="1">
                <a:solidFill>
                  <a:schemeClr val="bg1"/>
                </a:solidFill>
              </a:rPr>
              <a:t>riqueza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pPr defTabSz="1371669">
              <a:defRPr/>
            </a:pPr>
            <a:r>
              <a:rPr lang="en-US" sz="3200" dirty="0" err="1">
                <a:solidFill>
                  <a:schemeClr val="bg1"/>
                </a:solidFill>
              </a:rPr>
              <a:t>Disminuyen</a:t>
            </a:r>
            <a:r>
              <a:rPr lang="en-US" sz="3200" dirty="0">
                <a:solidFill>
                  <a:schemeClr val="bg1"/>
                </a:solidFill>
              </a:rPr>
              <a:t>: </a:t>
            </a:r>
            <a:r>
              <a:rPr lang="en-US" sz="3200" dirty="0" err="1">
                <a:solidFill>
                  <a:schemeClr val="bg1"/>
                </a:solidFill>
              </a:rPr>
              <a:t>Emisiones</a:t>
            </a:r>
            <a:r>
              <a:rPr lang="en-US" sz="3200" dirty="0">
                <a:solidFill>
                  <a:schemeClr val="bg1"/>
                </a:solidFill>
              </a:rPr>
              <a:t> CO2 y material footprint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s-ES" sz="3200" dirty="0">
              <a:solidFill>
                <a:schemeClr val="bg1"/>
              </a:solidFill>
            </a:endParaRPr>
          </a:p>
          <a:p>
            <a:pPr algn="ctr"/>
            <a:endParaRPr lang="es-ES" sz="3200" dirty="0">
              <a:solidFill>
                <a:schemeClr val="bg1"/>
              </a:solidFill>
            </a:endParaRPr>
          </a:p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2ACBB71A-787F-3042-4AD4-BB9E87E5E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1092553"/>
            <a:ext cx="5825214" cy="296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86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838200" y="800100"/>
            <a:ext cx="13877181" cy="62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31"/>
              </a:lnSpc>
              <a:spcBef>
                <a:spcPct val="0"/>
              </a:spcBef>
            </a:pPr>
            <a:r>
              <a:rPr lang="es-ES" sz="3600" spc="-151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Los observatorios astronómicos</a:t>
            </a:r>
            <a:endParaRPr lang="es-ES" sz="3600" u="none" strike="noStrike" spc="-151" dirty="0">
              <a:solidFill>
                <a:srgbClr val="FFFF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32F36446-2230-A218-6848-DB6F6DCD561E}"/>
              </a:ext>
            </a:extLst>
          </p:cNvPr>
          <p:cNvSpPr txBox="1"/>
          <p:nvPr/>
        </p:nvSpPr>
        <p:spPr>
          <a:xfrm>
            <a:off x="838200" y="1557933"/>
            <a:ext cx="16611599" cy="7848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s-ES" sz="3200" dirty="0">
                <a:solidFill>
                  <a:srgbClr val="75C58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(Grandes?) consumidores energéticos</a:t>
            </a:r>
            <a:endParaRPr lang="es-ES" sz="3200" dirty="0">
              <a:solidFill>
                <a:srgbClr val="75C58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ts val="3600"/>
              </a:lnSpc>
            </a:pPr>
            <a:endParaRPr lang="es-ES" sz="3200" dirty="0">
              <a:solidFill>
                <a:srgbClr val="75C581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ts val="3600"/>
              </a:lnSpc>
            </a:pPr>
            <a:endParaRPr lang="es-ES" sz="3200" dirty="0">
              <a:solidFill>
                <a:srgbClr val="75C58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ts val="3600"/>
              </a:lnSpc>
            </a:pPr>
            <a:endParaRPr lang="es-ES" sz="3200" dirty="0">
              <a:solidFill>
                <a:srgbClr val="75C581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ts val="3600"/>
              </a:lnSpc>
            </a:pPr>
            <a:endParaRPr lang="es-ES" sz="3200" dirty="0">
              <a:solidFill>
                <a:srgbClr val="75C58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ts val="3600"/>
              </a:lnSpc>
            </a:pPr>
            <a:endParaRPr lang="es-ES" sz="3200" dirty="0">
              <a:solidFill>
                <a:srgbClr val="75C581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ts val="3600"/>
              </a:lnSpc>
            </a:pPr>
            <a:endParaRPr lang="es-ES" sz="3200" dirty="0">
              <a:solidFill>
                <a:srgbClr val="75C58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ts val="3600"/>
              </a:lnSpc>
            </a:pPr>
            <a:endParaRPr lang="es-ES" sz="3200" dirty="0">
              <a:solidFill>
                <a:srgbClr val="75C58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ts val="3600"/>
              </a:lnSpc>
            </a:pPr>
            <a:endParaRPr lang="es-ES" sz="3200" dirty="0">
              <a:solidFill>
                <a:srgbClr val="75C58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ts val="3600"/>
              </a:lnSpc>
            </a:pPr>
            <a:endParaRPr lang="es-ES" sz="3200" dirty="0">
              <a:solidFill>
                <a:srgbClr val="75C58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ts val="3600"/>
              </a:lnSpc>
            </a:pPr>
            <a:endParaRPr lang="es-ES" sz="3200" dirty="0">
              <a:solidFill>
                <a:srgbClr val="75C58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ts val="3600"/>
              </a:lnSpc>
            </a:pPr>
            <a:endParaRPr lang="es-ES" sz="3200" dirty="0">
              <a:solidFill>
                <a:srgbClr val="75C581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ts val="3600"/>
              </a:lnSpc>
            </a:pPr>
            <a:endParaRPr lang="es-ES" sz="3200" dirty="0">
              <a:solidFill>
                <a:srgbClr val="75C581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ts val="3600"/>
              </a:lnSpc>
            </a:pPr>
            <a:endParaRPr lang="es-ES" sz="3200" dirty="0">
              <a:solidFill>
                <a:srgbClr val="75C581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ts val="3600"/>
              </a:lnSpc>
            </a:pPr>
            <a:r>
              <a:rPr lang="es-ES" sz="3200" dirty="0">
                <a:solidFill>
                  <a:srgbClr val="75C58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Entornos singulares </a:t>
            </a:r>
            <a:endParaRPr lang="es-ES" sz="3200" dirty="0">
              <a:solidFill>
                <a:schemeClr val="bg1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ts val="3600"/>
              </a:lnSpc>
            </a:pPr>
            <a:endParaRPr lang="es-ES" sz="3200" dirty="0">
              <a:solidFill>
                <a:srgbClr val="75C58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ts val="3600"/>
              </a:lnSpc>
            </a:pPr>
            <a:r>
              <a:rPr lang="es-ES" sz="3200" dirty="0">
                <a:solidFill>
                  <a:srgbClr val="75C58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Visibilidad </a:t>
            </a:r>
            <a:r>
              <a:rPr lang="es-ES" sz="3200" i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ergo</a:t>
            </a:r>
            <a:r>
              <a:rPr lang="es-ES" sz="32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responsabilidad social</a:t>
            </a:r>
            <a:endParaRPr lang="es-ES" sz="1800" b="0" i="0" u="none" strike="noStrike" baseline="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89201ED-383B-A96F-3E40-820A85C4AD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862042"/>
              </p:ext>
            </p:extLst>
          </p:nvPr>
        </p:nvGraphicFramePr>
        <p:xfrm>
          <a:off x="838201" y="2095500"/>
          <a:ext cx="79248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8530">
                  <a:extLst>
                    <a:ext uri="{9D8B030D-6E8A-4147-A177-3AD203B41FA5}">
                      <a16:colId xmlns:a16="http://schemas.microsoft.com/office/drawing/2014/main" val="2179982444"/>
                    </a:ext>
                  </a:extLst>
                </a:gridCol>
                <a:gridCol w="2776270">
                  <a:extLst>
                    <a:ext uri="{9D8B030D-6E8A-4147-A177-3AD203B41FA5}">
                      <a16:colId xmlns:a16="http://schemas.microsoft.com/office/drawing/2014/main" val="211324501"/>
                    </a:ext>
                  </a:extLst>
                </a:gridCol>
              </a:tblGrid>
              <a:tr h="592667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CONSUMO electricidad anual (</a:t>
                      </a:r>
                      <a:r>
                        <a:rPr lang="es-ES" dirty="0" err="1"/>
                        <a:t>MWh</a:t>
                      </a:r>
                      <a:r>
                        <a:rPr lang="es-E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742676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r>
                        <a:rPr lang="es-ES" dirty="0"/>
                        <a:t>Familia media española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3,5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417859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r>
                        <a:rPr lang="es-ES" dirty="0"/>
                        <a:t>Observatorio del Teide (OT)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270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763667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r>
                        <a:rPr lang="es-ES" dirty="0"/>
                        <a:t>Observatorio Javalambre (OAJ)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600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252632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r>
                        <a:rPr lang="es-ES" dirty="0"/>
                        <a:t>Observatorio de Yebes (OY)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1.100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973410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r>
                        <a:rPr lang="es-ES" dirty="0"/>
                        <a:t>Instituto de Radio Astronomía Milimétrica (IRAM)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1.440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956479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r>
                        <a:rPr lang="es-ES" dirty="0"/>
                        <a:t>Centro Astronómico Hispano-Alemán (CAHA)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1.800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575511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r>
                        <a:rPr lang="es-ES" dirty="0"/>
                        <a:t>Gran Telescopio Canarias (GTC)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2.000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209444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r>
                        <a:rPr lang="es-ES" dirty="0"/>
                        <a:t>Observatorio Roque de los Muchachos (ORM)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6.000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243567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r>
                        <a:rPr lang="es-ES" dirty="0"/>
                        <a:t>Instituto de Astrofísica de Canarias (IAC)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1.700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809603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r>
                        <a:rPr kumimoji="0" lang="es-E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CNH2</a:t>
                      </a:r>
                      <a:endParaRPr lang="es-E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620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749937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r>
                        <a:rPr lang="es-ES" dirty="0"/>
                        <a:t>Sincrotrón Alba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50.000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483374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r>
                        <a:rPr kumimoji="0" lang="es-E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CNH2</a:t>
                      </a:r>
                      <a:endParaRPr lang="es-E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620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691012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r>
                        <a:rPr lang="es-ES" dirty="0"/>
                        <a:t>CERN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1.300.000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889049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r>
                        <a:rPr lang="es-ES" dirty="0"/>
                        <a:t>Alumbrado público España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dirty="0"/>
                        <a:t>30.000.000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308444"/>
                  </a:ext>
                </a:extLst>
              </a:tr>
            </a:tbl>
          </a:graphicData>
        </a:graphic>
      </p:graphicFrame>
      <p:pic>
        <p:nvPicPr>
          <p:cNvPr id="5" name="Imagen 4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FB0B6814-32F4-BD9F-DB1B-3D705EAF16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" t="1563" r="10901" b="12803"/>
          <a:stretch/>
        </p:blipFill>
        <p:spPr>
          <a:xfrm>
            <a:off x="8945882" y="2095500"/>
            <a:ext cx="8503917" cy="576072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AC039AA-B0B6-D3B3-FBD9-2C89206ECE2D}"/>
              </a:ext>
            </a:extLst>
          </p:cNvPr>
          <p:cNvSpPr txBox="1"/>
          <p:nvPr/>
        </p:nvSpPr>
        <p:spPr>
          <a:xfrm>
            <a:off x="11125200" y="2705100"/>
            <a:ext cx="10668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4000" dirty="0"/>
              <a:t>GTC</a:t>
            </a:r>
          </a:p>
        </p:txBody>
      </p:sp>
    </p:spTree>
    <p:extLst>
      <p:ext uri="{BB962C8B-B14F-4D97-AF65-F5344CB8AC3E}">
        <p14:creationId xmlns:p14="http://schemas.microsoft.com/office/powerpoint/2010/main" val="3541971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75055" y="-120584"/>
            <a:ext cx="13367531" cy="1921335"/>
          </a:xfrm>
        </p:spPr>
        <p:txBody>
          <a:bodyPr/>
          <a:lstStyle/>
          <a:p>
            <a:r>
              <a:rPr lang="es-ES" dirty="0"/>
              <a:t>Isla Energética CAHA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89049" y="8532936"/>
            <a:ext cx="16467318" cy="14257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ICTS-2017-07-CAHA-4, CAHA-16-CE-3978. 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889049" y="6920744"/>
            <a:ext cx="14085155" cy="6732512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defTabSz="685800">
              <a:spcBef>
                <a:spcPts val="1500"/>
              </a:spcBef>
              <a:buClr>
                <a:srgbClr val="5B9BD5"/>
              </a:buClr>
            </a:pPr>
            <a:r>
              <a:rPr lang="es-E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Planta fotovoltaica 350kW   (servicios)     </a:t>
            </a:r>
            <a:r>
              <a:rPr lang="es-E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cuota autárquica 30%</a:t>
            </a:r>
            <a:endParaRPr lang="es-ES" sz="36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defTabSz="685800">
              <a:spcBef>
                <a:spcPts val="1500"/>
              </a:spcBef>
              <a:buClr>
                <a:srgbClr val="5B9BD5"/>
              </a:buClr>
            </a:pPr>
            <a:r>
              <a:rPr lang="es-E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Caldera de biomasa 850kW (calefacción) </a:t>
            </a:r>
            <a:r>
              <a:rPr lang="es-E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cuota autárquica 45%</a:t>
            </a:r>
            <a:endParaRPr lang="es-ES" sz="36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09" y="1800752"/>
            <a:ext cx="17509505" cy="488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65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2"/>
          <p:cNvSpPr/>
          <p:nvPr/>
        </p:nvSpPr>
        <p:spPr>
          <a:xfrm>
            <a:off x="2663467" y="5271003"/>
            <a:ext cx="3918046" cy="32567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611293" fontAlgn="base">
              <a:spcBef>
                <a:spcPct val="0"/>
              </a:spcBef>
              <a:spcAft>
                <a:spcPct val="0"/>
              </a:spcAft>
            </a:pPr>
            <a:endParaRPr lang="es-ES" sz="2449">
              <a:solidFill>
                <a:srgbClr val="FFFFFF"/>
              </a:solidFill>
              <a:latin typeface="Arial"/>
              <a:ea typeface="MS Gothic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302B4F9-6DF1-DE19-54DA-F0A8E0300BF8}"/>
              </a:ext>
            </a:extLst>
          </p:cNvPr>
          <p:cNvSpPr txBox="1"/>
          <p:nvPr/>
        </p:nvSpPr>
        <p:spPr>
          <a:xfrm>
            <a:off x="762000" y="2399878"/>
            <a:ext cx="7108175" cy="1599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88849" indent="-388849" defTabSz="61129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2449" spc="-1" dirty="0">
                <a:solidFill>
                  <a:srgbClr val="FFFF00"/>
                </a:solidFill>
                <a:latin typeface="Arial"/>
                <a:ea typeface="MS Gothic"/>
              </a:rPr>
              <a:t>Instalación Solar Fotovoltaica </a:t>
            </a:r>
            <a:r>
              <a:rPr lang="es-ES" sz="2449" spc="-1" dirty="0">
                <a:solidFill>
                  <a:srgbClr val="FFFFFF"/>
                </a:solidFill>
                <a:latin typeface="Arial"/>
                <a:ea typeface="MS Gothic"/>
              </a:rPr>
              <a:t>de </a:t>
            </a:r>
            <a:r>
              <a:rPr lang="es-ES" sz="2449" spc="-1" dirty="0">
                <a:solidFill>
                  <a:srgbClr val="3BD1FF"/>
                </a:solidFill>
                <a:latin typeface="Arial"/>
                <a:ea typeface="MS Gothic"/>
              </a:rPr>
              <a:t>200kW</a:t>
            </a:r>
            <a:r>
              <a:rPr lang="es-ES" sz="2449" spc="-1" dirty="0">
                <a:solidFill>
                  <a:srgbClr val="FFFFFF"/>
                </a:solidFill>
                <a:latin typeface="Arial"/>
                <a:ea typeface="MS Gothic"/>
              </a:rPr>
              <a:t> </a:t>
            </a:r>
            <a:r>
              <a:rPr lang="es-ES" sz="2449" spc="-1" dirty="0">
                <a:solidFill>
                  <a:srgbClr val="FFFFFF"/>
                </a:solidFill>
                <a:latin typeface="Arial"/>
                <a:ea typeface="MS Gothic"/>
                <a:sym typeface="Wingdings" pitchFamily="2" charset="2"/>
              </a:rPr>
              <a:t> ~292MWh anuales</a:t>
            </a:r>
          </a:p>
          <a:p>
            <a:pPr marL="388849" indent="-388849" defTabSz="61129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2449" spc="-1" dirty="0">
                <a:solidFill>
                  <a:srgbClr val="FFFFFF"/>
                </a:solidFill>
                <a:latin typeface="Arial"/>
                <a:ea typeface="MS Gothic"/>
                <a:sym typeface="Wingdings" pitchFamily="2" charset="2"/>
              </a:rPr>
              <a:t>Cuota autárquica </a:t>
            </a:r>
            <a:r>
              <a:rPr lang="es-ES" sz="2449" spc="-1" dirty="0">
                <a:solidFill>
                  <a:srgbClr val="FFFF00"/>
                </a:solidFill>
                <a:latin typeface="Arial"/>
                <a:ea typeface="MS Gothic"/>
                <a:sym typeface="Wingdings" pitchFamily="2" charset="2"/>
              </a:rPr>
              <a:t>~ 50%</a:t>
            </a:r>
          </a:p>
          <a:p>
            <a:pPr marL="388849" indent="-388849" defTabSz="61129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2449" spc="-1" dirty="0">
                <a:solidFill>
                  <a:srgbClr val="FFFFFF"/>
                </a:solidFill>
                <a:latin typeface="Arial"/>
                <a:ea typeface="MS Gothic"/>
                <a:sym typeface="Wingdings" pitchFamily="2" charset="2"/>
              </a:rPr>
              <a:t>Licitación prevista en Q4-2024</a:t>
            </a:r>
            <a:endParaRPr lang="es-ES" sz="2449" spc="-1" dirty="0">
              <a:solidFill>
                <a:srgbClr val="FFFFFF"/>
              </a:solidFill>
              <a:latin typeface="Arial"/>
              <a:ea typeface="MS Gothic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77415A8-1037-84E3-ADDA-40EF8D406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533162"/>
            <a:ext cx="6199357" cy="348713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7A8D899-260E-E828-F92D-9FE4097AD050}"/>
              </a:ext>
            </a:extLst>
          </p:cNvPr>
          <p:cNvSpPr txBox="1"/>
          <p:nvPr/>
        </p:nvSpPr>
        <p:spPr>
          <a:xfrm>
            <a:off x="9245108" y="7916199"/>
            <a:ext cx="8471776" cy="12230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88849" indent="-388849" defTabSz="61129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2449" spc="-1" dirty="0">
                <a:solidFill>
                  <a:srgbClr val="FFFF00"/>
                </a:solidFill>
                <a:latin typeface="Arial"/>
                <a:ea typeface="MS Gothic"/>
              </a:rPr>
              <a:t>Instalación solar fotovoltaica </a:t>
            </a:r>
            <a:r>
              <a:rPr lang="es-ES" sz="2449" spc="-1" dirty="0">
                <a:solidFill>
                  <a:srgbClr val="FFFFFF"/>
                </a:solidFill>
                <a:latin typeface="Arial"/>
                <a:ea typeface="MS Gothic"/>
              </a:rPr>
              <a:t>de </a:t>
            </a:r>
            <a:r>
              <a:rPr lang="es-ES" sz="2449" spc="-1" dirty="0">
                <a:solidFill>
                  <a:srgbClr val="3BD1FF"/>
                </a:solidFill>
                <a:latin typeface="Arial"/>
                <a:ea typeface="MS Gothic"/>
              </a:rPr>
              <a:t>27kW</a:t>
            </a:r>
            <a:r>
              <a:rPr lang="es-ES" sz="2449" spc="-1" dirty="0">
                <a:solidFill>
                  <a:srgbClr val="FFFFFF"/>
                </a:solidFill>
                <a:latin typeface="Arial"/>
                <a:ea typeface="MS Gothic"/>
              </a:rPr>
              <a:t> </a:t>
            </a:r>
            <a:r>
              <a:rPr lang="es-ES" sz="2449" spc="-1" dirty="0">
                <a:solidFill>
                  <a:srgbClr val="FFFFFF"/>
                </a:solidFill>
                <a:latin typeface="Arial"/>
                <a:ea typeface="MS Gothic"/>
                <a:sym typeface="Wingdings" pitchFamily="2" charset="2"/>
              </a:rPr>
              <a:t> </a:t>
            </a:r>
            <a:r>
              <a:rPr lang="es-ES" sz="2449" spc="-1" dirty="0">
                <a:solidFill>
                  <a:srgbClr val="FFFFFF"/>
                </a:solidFill>
                <a:latin typeface="Arial"/>
                <a:ea typeface="MS Gothic"/>
              </a:rPr>
              <a:t>~39MWh / año</a:t>
            </a:r>
          </a:p>
          <a:p>
            <a:pPr marL="388849" indent="-388849" defTabSz="61129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2449" spc="-1" dirty="0">
                <a:solidFill>
                  <a:srgbClr val="FFFFFF"/>
                </a:solidFill>
                <a:latin typeface="Arial"/>
                <a:ea typeface="MS Gothic"/>
              </a:rPr>
              <a:t>Cuota autárquica </a:t>
            </a:r>
            <a:r>
              <a:rPr lang="es-ES" sz="2449" spc="-1" dirty="0">
                <a:solidFill>
                  <a:srgbClr val="FFFF00"/>
                </a:solidFill>
                <a:latin typeface="Arial"/>
                <a:ea typeface="MS Gothic"/>
              </a:rPr>
              <a:t>~ 40%</a:t>
            </a:r>
          </a:p>
          <a:p>
            <a:pPr marL="388849" indent="-388849" defTabSz="61129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2449" spc="-1" dirty="0">
                <a:solidFill>
                  <a:srgbClr val="FFFFFF"/>
                </a:solidFill>
                <a:latin typeface="Arial"/>
                <a:ea typeface="MS Gothic"/>
              </a:rPr>
              <a:t>En ejecución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2114201B-0751-42C2-3450-08DA9B02D6AC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8600042" y="8527713"/>
            <a:ext cx="645066" cy="16488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C456CFED-06A9-E00A-7DA3-44DBAE277C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108" y="2052983"/>
            <a:ext cx="8439119" cy="5435958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E74B868-03A2-0196-C436-8362506E8495}"/>
              </a:ext>
            </a:extLst>
          </p:cNvPr>
          <p:cNvCxnSpPr>
            <a:cxnSpLocks/>
          </p:cNvCxnSpPr>
          <p:nvPr/>
        </p:nvCxnSpPr>
        <p:spPr>
          <a:xfrm>
            <a:off x="7870175" y="3305028"/>
            <a:ext cx="1273825" cy="273506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1AAD101-9DBD-93DC-7D61-C10C8F025DCA}"/>
              </a:ext>
            </a:extLst>
          </p:cNvPr>
          <p:cNvSpPr txBox="1"/>
          <p:nvPr/>
        </p:nvSpPr>
        <p:spPr>
          <a:xfrm>
            <a:off x="752775" y="4102280"/>
            <a:ext cx="7108175" cy="23537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88849" indent="-388849" defTabSz="61129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2449" spc="-1" dirty="0">
                <a:solidFill>
                  <a:srgbClr val="FFFF00"/>
                </a:solidFill>
                <a:latin typeface="Arial"/>
                <a:ea typeface="MS Gothic"/>
              </a:rPr>
              <a:t>Instalación Geotermia. </a:t>
            </a:r>
          </a:p>
          <a:p>
            <a:pPr marL="388849" indent="-388849" defTabSz="61129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2449" spc="-1" dirty="0">
                <a:solidFill>
                  <a:srgbClr val="FFFFFF"/>
                </a:solidFill>
                <a:latin typeface="Arial"/>
                <a:ea typeface="MS Gothic"/>
              </a:rPr>
              <a:t>8 pozos con 120m de profundidad.</a:t>
            </a:r>
          </a:p>
          <a:p>
            <a:pPr marL="388849" indent="-388849" defTabSz="61129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2449" spc="-1" dirty="0">
                <a:solidFill>
                  <a:srgbClr val="FFFFFF"/>
                </a:solidFill>
                <a:latin typeface="Arial"/>
                <a:ea typeface="MS Gothic"/>
                <a:sym typeface="Wingdings" pitchFamily="2" charset="2"/>
              </a:rPr>
              <a:t>Calefacción y refrigeración en edificio de control y vivienda </a:t>
            </a:r>
          </a:p>
          <a:p>
            <a:pPr marL="388849" indent="-388849" defTabSz="61129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2449" spc="-1" dirty="0">
                <a:solidFill>
                  <a:srgbClr val="FFFF00"/>
                </a:solidFill>
                <a:latin typeface="Arial"/>
                <a:ea typeface="MS Gothic"/>
                <a:sym typeface="Wingdings" pitchFamily="2" charset="2"/>
              </a:rPr>
              <a:t>73%</a:t>
            </a:r>
            <a:r>
              <a:rPr lang="es-ES" sz="2449" spc="-1" dirty="0">
                <a:solidFill>
                  <a:srgbClr val="FFFFFF"/>
                </a:solidFill>
                <a:latin typeface="Arial"/>
                <a:ea typeface="MS Gothic"/>
                <a:sym typeface="Wingdings" pitchFamily="2" charset="2"/>
              </a:rPr>
              <a:t> de contribución renovable</a:t>
            </a:r>
          </a:p>
          <a:p>
            <a:pPr marL="388849" indent="-388849" defTabSz="61129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sz="2449" spc="-1" dirty="0">
                <a:solidFill>
                  <a:srgbClr val="FFFFFF"/>
                </a:solidFill>
                <a:latin typeface="Arial"/>
                <a:ea typeface="MS Gothic"/>
                <a:sym typeface="Wingdings" pitchFamily="2" charset="2"/>
              </a:rPr>
              <a:t>Operativa desde 2011</a:t>
            </a:r>
            <a:endParaRPr lang="es-ES" sz="2449" spc="-1" dirty="0">
              <a:solidFill>
                <a:srgbClr val="FFFFFF"/>
              </a:solidFill>
              <a:latin typeface="Arial"/>
              <a:ea typeface="MS Gothic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F8D14849-EF16-26E6-AC2F-5E7A81D8A465}"/>
              </a:ext>
            </a:extLst>
          </p:cNvPr>
          <p:cNvCxnSpPr>
            <a:cxnSpLocks/>
          </p:cNvCxnSpPr>
          <p:nvPr/>
        </p:nvCxnSpPr>
        <p:spPr>
          <a:xfrm>
            <a:off x="7870175" y="5656705"/>
            <a:ext cx="1273825" cy="16488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9 CuadroTexto">
            <a:extLst>
              <a:ext uri="{FF2B5EF4-FFF2-40B4-BE49-F238E27FC236}">
                <a16:creationId xmlns:a16="http://schemas.microsoft.com/office/drawing/2014/main" id="{AF8D5493-5636-851A-31AE-F11B36FFD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0671" y="2052983"/>
            <a:ext cx="7638426" cy="120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4415" tIns="62209" rIns="124415" bIns="62209">
            <a:spAutoFit/>
          </a:bodyPr>
          <a:lstStyle>
            <a:lvl1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defTabSz="5551318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es-ES" sz="3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</a:rPr>
              <a:t>Observatorio Astrofísico de Javalambre</a:t>
            </a:r>
          </a:p>
          <a:p>
            <a:pPr algn="r" defTabSz="5551318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endParaRPr lang="es-ES" sz="1905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</a:endParaRPr>
          </a:p>
          <a:p>
            <a:pPr algn="r" defTabSz="5551318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endParaRPr lang="es-ES" sz="1905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</a:endParaRPr>
          </a:p>
        </p:txBody>
      </p:sp>
      <p:sp>
        <p:nvSpPr>
          <p:cNvPr id="17" name="9 CuadroTexto">
            <a:extLst>
              <a:ext uri="{FF2B5EF4-FFF2-40B4-BE49-F238E27FC236}">
                <a16:creationId xmlns:a16="http://schemas.microsoft.com/office/drawing/2014/main" id="{28315AC2-8607-2B88-1AFC-66DE32B14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916" y="6854323"/>
            <a:ext cx="5389259" cy="120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mpd="thickThin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4415" tIns="62209" rIns="124415" bIns="62209">
            <a:spAutoFit/>
          </a:bodyPr>
          <a:lstStyle>
            <a:lvl1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1pPr>
            <a:lvl2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2pPr>
            <a:lvl3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3pPr>
            <a:lvl4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4pPr>
            <a:lvl5pPr defTabSz="4079875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0798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defTabSz="5551318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es-ES" sz="32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alibri" charset="0"/>
              </a:rPr>
              <a:t>Galáctica</a:t>
            </a:r>
          </a:p>
          <a:p>
            <a:pPr algn="r" defTabSz="5551318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endParaRPr lang="es-ES" sz="1905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</a:endParaRPr>
          </a:p>
          <a:p>
            <a:pPr algn="r" defTabSz="5551318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endParaRPr lang="es-ES" sz="1905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4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6"/>
          <p:cNvSpPr txBox="1"/>
          <p:nvPr/>
        </p:nvSpPr>
        <p:spPr>
          <a:xfrm>
            <a:off x="704850" y="827378"/>
            <a:ext cx="11095472" cy="623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431"/>
              </a:lnSpc>
              <a:spcBef>
                <a:spcPct val="0"/>
              </a:spcBef>
            </a:pPr>
            <a:r>
              <a:rPr lang="es-ES" sz="3600" spc="-151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Gran Telescopio Canarias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DE9DC4D-D09C-68CE-1D90-81520EA0F7E7}"/>
              </a:ext>
            </a:extLst>
          </p:cNvPr>
          <p:cNvSpPr txBox="1"/>
          <p:nvPr/>
        </p:nvSpPr>
        <p:spPr>
          <a:xfrm>
            <a:off x="700368" y="2324100"/>
            <a:ext cx="16840200" cy="5686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s-E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Apuesta estratégica de empresa </a:t>
            </a:r>
            <a:r>
              <a:rPr lang="es-E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prioridad  </a:t>
            </a:r>
            <a:r>
              <a:rPr lang="es-E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recursos</a:t>
            </a:r>
          </a:p>
          <a:p>
            <a:pPr marL="457200" indent="-457200">
              <a:lnSpc>
                <a:spcPct val="15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s-E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Estructura: ingeniera medioambiental (Victoria) contratada con dedicación completa a sostenibilidad: lidera recursos internos y supervisa estrategia global con la ayuda de un Comité de Sostenibilidad</a:t>
            </a:r>
          </a:p>
          <a:p>
            <a:pPr marL="457200" indent="-457200">
              <a:lnSpc>
                <a:spcPct val="15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s-E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Alianzas: convenio con Departamento de Botánica, Ecología y Fisiología vegetal de la Universidad de La Laguna. Integración en iniciativas de sostenibilidad del entorno (observatorio, islas, comunidad, …).</a:t>
            </a:r>
          </a:p>
          <a:p>
            <a:pPr marL="457200" indent="-457200">
              <a:lnSpc>
                <a:spcPct val="15000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s-ES" sz="2800" b="0" i="0" u="none" strike="noStrike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Herramientas: </a:t>
            </a:r>
            <a:r>
              <a:rPr lang="es-E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es-ES" sz="2800" b="0" i="0" u="none" strike="noStrike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ransformación digital  (</a:t>
            </a:r>
            <a:r>
              <a:rPr lang="es-ES" sz="2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IoT</a:t>
            </a:r>
            <a:r>
              <a:rPr lang="es-E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, IA,…) para </a:t>
            </a:r>
            <a:r>
              <a:rPr lang="es-ES" sz="2800" b="0" i="0" u="none" strike="noStrike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diagnóstico y</a:t>
            </a:r>
            <a:r>
              <a:rPr lang="es-E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supervisión</a:t>
            </a:r>
            <a:endParaRPr lang="es-ES" sz="2400" b="0" i="0" u="none" strike="noStrike" baseline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s-ES" sz="2400" b="0" i="0" u="none" strike="noStrike" baseline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982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6"/>
          <p:cNvSpPr txBox="1"/>
          <p:nvPr/>
        </p:nvSpPr>
        <p:spPr>
          <a:xfrm>
            <a:off x="639328" y="839548"/>
            <a:ext cx="11095472" cy="623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431"/>
              </a:lnSpc>
              <a:spcBef>
                <a:spcPct val="0"/>
              </a:spcBef>
            </a:pPr>
            <a:r>
              <a:rPr lang="es-ES" sz="3600" spc="-151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Gran Telescopio Canarias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DE9DC4D-D09C-68CE-1D90-81520EA0F7E7}"/>
              </a:ext>
            </a:extLst>
          </p:cNvPr>
          <p:cNvSpPr txBox="1"/>
          <p:nvPr/>
        </p:nvSpPr>
        <p:spPr>
          <a:xfrm>
            <a:off x="6430528" y="1757757"/>
            <a:ext cx="11095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 sostenibilidad forma parte de los </a:t>
            </a:r>
            <a:r>
              <a:rPr lang="es-ES" sz="2400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valores sociales </a:t>
            </a:r>
            <a:r>
              <a:rPr lang="es-E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 de la </a:t>
            </a:r>
            <a:r>
              <a:rPr lang="es-ES" sz="2400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dinámica del trabajo </a:t>
            </a:r>
            <a:r>
              <a:rPr lang="es-E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GRANTECAN. Es transversal, universal e incuestionable.</a:t>
            </a:r>
            <a:endParaRPr lang="es-ES" sz="2400" b="0" i="0" u="none" strike="noStrike" baseline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5294617D-32C6-A148-439C-48D4D5B36E09}"/>
              </a:ext>
            </a:extLst>
          </p:cNvPr>
          <p:cNvSpPr/>
          <p:nvPr/>
        </p:nvSpPr>
        <p:spPr>
          <a:xfrm>
            <a:off x="292588" y="1807310"/>
            <a:ext cx="5879612" cy="8185343"/>
          </a:xfrm>
          <a:custGeom>
            <a:avLst/>
            <a:gdLst/>
            <a:ahLst/>
            <a:cxnLst/>
            <a:rect l="l" t="t" r="r" b="b"/>
            <a:pathLst>
              <a:path w="5250468" h="7309476">
                <a:moveTo>
                  <a:pt x="0" y="0"/>
                </a:moveTo>
                <a:lnTo>
                  <a:pt x="5250469" y="0"/>
                </a:lnTo>
                <a:lnTo>
                  <a:pt x="5250469" y="7309475"/>
                </a:lnTo>
                <a:lnTo>
                  <a:pt x="0" y="7309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</a:rPr>
              <a:t>.</a:t>
            </a:r>
            <a:endParaRPr lang="es-ES" dirty="0"/>
          </a:p>
        </p:txBody>
      </p:sp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368B192B-774B-21F5-ED81-BD67D4E91CE1}"/>
              </a:ext>
            </a:extLst>
          </p:cNvPr>
          <p:cNvGraphicFramePr>
            <a:graphicFrameLocks noGrp="1"/>
          </p:cNvGraphicFramePr>
          <p:nvPr/>
        </p:nvGraphicFramePr>
        <p:xfrm>
          <a:off x="10444240" y="3760270"/>
          <a:ext cx="7310360" cy="60314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4946">
                  <a:extLst>
                    <a:ext uri="{9D8B030D-6E8A-4147-A177-3AD203B41FA5}">
                      <a16:colId xmlns:a16="http://schemas.microsoft.com/office/drawing/2014/main" val="446023797"/>
                    </a:ext>
                  </a:extLst>
                </a:gridCol>
                <a:gridCol w="5265414">
                  <a:extLst>
                    <a:ext uri="{9D8B030D-6E8A-4147-A177-3AD203B41FA5}">
                      <a16:colId xmlns:a16="http://schemas.microsoft.com/office/drawing/2014/main" val="11347683"/>
                    </a:ext>
                  </a:extLst>
                </a:gridCol>
              </a:tblGrid>
              <a:tr h="43306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</a:rPr>
                        <a:t>Pilar </a:t>
                      </a:r>
                      <a:endParaRPr lang="es-E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</a:rPr>
                        <a:t>Áreas de acción 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79923623"/>
                  </a:ext>
                </a:extLst>
              </a:tr>
              <a:tr h="395802">
                <a:tc rowSpan="7"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</a:rPr>
                        <a:t>Ambiental</a:t>
                      </a:r>
                      <a:endParaRPr lang="es-E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</a:rPr>
                        <a:t>Energía</a:t>
                      </a:r>
                      <a:endParaRPr lang="es-E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4937293"/>
                  </a:ext>
                </a:extLst>
              </a:tr>
              <a:tr h="39580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</a:rPr>
                        <a:t>Movilidad</a:t>
                      </a:r>
                      <a:endParaRPr lang="es-E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11365978"/>
                  </a:ext>
                </a:extLst>
              </a:tr>
              <a:tr h="39580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>
                          <a:effectLst/>
                        </a:rPr>
                        <a:t>Residuos</a:t>
                      </a:r>
                      <a:endParaRPr lang="es-E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40464781"/>
                  </a:ext>
                </a:extLst>
              </a:tr>
              <a:tr h="39580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>
                          <a:effectLst/>
                        </a:rPr>
                        <a:t>Aguas</a:t>
                      </a:r>
                      <a:endParaRPr lang="es-E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31724844"/>
                  </a:ext>
                </a:extLst>
              </a:tr>
              <a:tr h="39580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</a:rPr>
                        <a:t>Biodiversidad</a:t>
                      </a:r>
                      <a:endParaRPr lang="es-E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777470"/>
                  </a:ext>
                </a:extLst>
              </a:tr>
              <a:tr h="39580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</a:rPr>
                        <a:t>Informática IT</a:t>
                      </a:r>
                      <a:endParaRPr lang="es-E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90151781"/>
                  </a:ext>
                </a:extLst>
              </a:tr>
              <a:tr h="39580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>
                          <a:effectLst/>
                        </a:rPr>
                        <a:t>Informática OT</a:t>
                      </a:r>
                      <a:endParaRPr lang="es-E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36156956"/>
                  </a:ext>
                </a:extLst>
              </a:tr>
              <a:tr h="59086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</a:rPr>
                        <a:t>Económico</a:t>
                      </a:r>
                      <a:endParaRPr lang="es-E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</a:rPr>
                        <a:t>Compras y consumo</a:t>
                      </a:r>
                      <a:endParaRPr lang="es-E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7339117"/>
                  </a:ext>
                </a:extLst>
              </a:tr>
              <a:tr h="395802">
                <a:tc rowSpan="4"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</a:rPr>
                        <a:t>Social</a:t>
                      </a:r>
                      <a:endParaRPr lang="es-E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</a:rPr>
                        <a:t>Cultura de la Sostenibilidad</a:t>
                      </a:r>
                      <a:endParaRPr lang="es-E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39422998"/>
                  </a:ext>
                </a:extLst>
              </a:tr>
              <a:tr h="44875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>
                          <a:effectLst/>
                        </a:rPr>
                        <a:t>Igualdad</a:t>
                      </a:r>
                      <a:endParaRPr lang="es-E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86065273"/>
                  </a:ext>
                </a:extLst>
              </a:tr>
              <a:tr h="58188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>
                          <a:effectLst/>
                        </a:rPr>
                        <a:t>Seguridad, salud y bienestar</a:t>
                      </a:r>
                      <a:endParaRPr lang="es-E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74631010"/>
                  </a:ext>
                </a:extLst>
              </a:tr>
              <a:tr h="81045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</a:rPr>
                        <a:t>Colaboración entre instituciones</a:t>
                      </a:r>
                      <a:endParaRPr lang="es-E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38474568"/>
                  </a:ext>
                </a:extLst>
              </a:tr>
            </a:tbl>
          </a:graphicData>
        </a:graphic>
      </p:graphicFrame>
      <p:pic>
        <p:nvPicPr>
          <p:cNvPr id="23" name="Picture 2" descr="LOS 3 PILARES DEL DESARROLLO SOSTENIBLE">
            <a:extLst>
              <a:ext uri="{FF2B5EF4-FFF2-40B4-BE49-F238E27FC236}">
                <a16:creationId xmlns:a16="http://schemas.microsoft.com/office/drawing/2014/main" id="{14B07E78-0688-22FB-F656-5FBA70BE0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05300"/>
            <a:ext cx="4195840" cy="407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A820533-420D-2047-73EE-B7F0D148F8E3}"/>
              </a:ext>
            </a:extLst>
          </p:cNvPr>
          <p:cNvSpPr txBox="1"/>
          <p:nvPr/>
        </p:nvSpPr>
        <p:spPr>
          <a:xfrm>
            <a:off x="7053943" y="2588754"/>
            <a:ext cx="1066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i="1" dirty="0">
                <a:solidFill>
                  <a:schemeClr val="bg1"/>
                </a:solidFill>
              </a:rPr>
              <a:t>https://wwwgtc.iac.es/gtc/sustainability_es.php</a:t>
            </a:r>
          </a:p>
        </p:txBody>
      </p:sp>
    </p:spTree>
    <p:extLst>
      <p:ext uri="{BB962C8B-B14F-4D97-AF65-F5344CB8AC3E}">
        <p14:creationId xmlns:p14="http://schemas.microsoft.com/office/powerpoint/2010/main" val="3202842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6"/>
          <p:cNvSpPr txBox="1"/>
          <p:nvPr/>
        </p:nvSpPr>
        <p:spPr>
          <a:xfrm>
            <a:off x="704850" y="827378"/>
            <a:ext cx="11095472" cy="623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431"/>
              </a:lnSpc>
              <a:spcBef>
                <a:spcPct val="0"/>
              </a:spcBef>
            </a:pPr>
            <a:r>
              <a:rPr lang="es-ES" sz="3600" spc="-151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Gran Telescopio Canarias</a:t>
            </a:r>
          </a:p>
        </p:txBody>
      </p:sp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368B192B-774B-21F5-ED81-BD67D4E91C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70999"/>
              </p:ext>
            </p:extLst>
          </p:nvPr>
        </p:nvGraphicFramePr>
        <p:xfrm>
          <a:off x="701246" y="1714500"/>
          <a:ext cx="16992599" cy="8262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44602379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1347683"/>
                    </a:ext>
                  </a:extLst>
                </a:gridCol>
                <a:gridCol w="11810999">
                  <a:extLst>
                    <a:ext uri="{9D8B030D-6E8A-4147-A177-3AD203B41FA5}">
                      <a16:colId xmlns:a16="http://schemas.microsoft.com/office/drawing/2014/main" val="3563626412"/>
                    </a:ext>
                  </a:extLst>
                </a:gridCol>
              </a:tblGrid>
              <a:tr h="43227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Pilar </a:t>
                      </a:r>
                      <a:endParaRPr lang="es-ES" sz="24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Áreas de acción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Alcance actual y metas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79923623"/>
                  </a:ext>
                </a:extLst>
              </a:tr>
              <a:tr h="756489">
                <a:tc rowSpan="6"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Ambiental</a:t>
                      </a:r>
                      <a:endParaRPr lang="es-ES" sz="24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Energía</a:t>
                      </a:r>
                      <a:endParaRPr lang="es-ES" sz="24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000" noProof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80kW PV en 2023, 130kW en 2025 </a:t>
                      </a:r>
                      <a:r>
                        <a:rPr lang="es-ES" sz="2000" noProof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s-ES" sz="2000" noProof="0" dirty="0">
                          <a:solidFill>
                            <a:srgbClr val="FF0000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~20% autarquía</a:t>
                      </a:r>
                      <a:r>
                        <a:rPr lang="es-ES" sz="2000" noProof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  <a:sym typeface="Wingdings" panose="05000000000000000000" pitchFamily="2" charset="2"/>
                        </a:rPr>
                        <a:t>. Ahorro energético: mejora máquinas y eficiencia energética edificios.</a:t>
                      </a:r>
                      <a:endParaRPr lang="es-ES" sz="2000" noProof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4937293"/>
                  </a:ext>
                </a:extLst>
              </a:tr>
              <a:tr h="43227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Movilidad</a:t>
                      </a:r>
                      <a:endParaRPr lang="es-ES" sz="24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000" noProof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62% de la flota es 100% eléctrica (2023). En estudio movilidad compartida viajes in itinere.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11365978"/>
                  </a:ext>
                </a:extLst>
              </a:tr>
              <a:tr h="73487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Residuos</a:t>
                      </a:r>
                      <a:endParaRPr lang="es-ES" sz="24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000" noProof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Crítico por ubicación Observatorio en pre-Parque Nacional. Mejora procedimientos y gestión. Reducción residuos y maximizar la reutilización.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40464781"/>
                  </a:ext>
                </a:extLst>
              </a:tr>
              <a:tr h="73487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Aguas</a:t>
                      </a:r>
                      <a:endParaRPr lang="es-ES" sz="2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000" noProof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Crítico (ubicación). Reutilización agua pluvial, vertido cero y reciclado agua, eliminación total agua embotellada.</a:t>
                      </a:r>
                      <a:endParaRPr lang="es-ES" sz="2000" noProof="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31724844"/>
                  </a:ext>
                </a:extLst>
              </a:tr>
              <a:tr h="73487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Biodiversidad</a:t>
                      </a:r>
                      <a:endParaRPr lang="es-ES" sz="24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000" noProof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Crítica (ubicación). Alerta temprana y erradicación especies exóticas invasoras.  Restauración espacios antropizados. Retirada residuos. Sensibilización valores ecológicos.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777470"/>
                  </a:ext>
                </a:extLst>
              </a:tr>
              <a:tr h="43227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Informática IT y OT</a:t>
                      </a:r>
                      <a:endParaRPr lang="es-ES" sz="24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000" noProof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Implementación monitorización equipos. Reducción consumo. PUE 1,5. Alargar vida útil equipos. Computo en la nube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90151781"/>
                  </a:ext>
                </a:extLst>
              </a:tr>
              <a:tr h="73487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Económico</a:t>
                      </a:r>
                      <a:endParaRPr lang="es-ES" sz="24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Compras y consumo</a:t>
                      </a:r>
                      <a:endParaRPr lang="es-ES" sz="24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000" noProof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Aplicación criterios (puntuables) de Contratación Pública Ecológica. Selección proveedores sostenibles. Reducción fungibles e impresiones.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7339117"/>
                  </a:ext>
                </a:extLst>
              </a:tr>
              <a:tr h="876828">
                <a:tc rowSpan="4"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Social</a:t>
                      </a:r>
                      <a:endParaRPr lang="es-ES" sz="24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Cultura de la Sostenibilidad</a:t>
                      </a:r>
                      <a:endParaRPr lang="es-ES" sz="24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000" noProof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Máxima prioridad, apuesta estratégica empresa. Formación externa e interna.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39422998"/>
                  </a:ext>
                </a:extLst>
              </a:tr>
              <a:tr h="4538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Igualdad</a:t>
                      </a:r>
                      <a:endParaRPr lang="es-ES" sz="2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000" noProof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Recogido en Plan Igualdad.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86065273"/>
                  </a:ext>
                </a:extLst>
              </a:tr>
              <a:tr h="87682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Seguridad, salud y bienestar</a:t>
                      </a:r>
                      <a:endParaRPr lang="es-ES" sz="240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000" noProof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Planes de Seguridad Vial, mejora salud física y mental, asegurar calidad aire, formación sobre salud del trabajo.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74631010"/>
                  </a:ext>
                </a:extLst>
              </a:tr>
              <a:tr h="87682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400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Colaboración entre instituciones</a:t>
                      </a:r>
                      <a:endParaRPr lang="es-ES" sz="24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" sz="2000" noProof="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Liderazgo y efecto tractor en el Observatorio y en La Palma. Aumentar colaboraciones con agentes transición sostenibilidad La Palma.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38474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2227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52FB956-F663-4E11-19AB-286717C37B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5"/>
          <a:stretch/>
        </p:blipFill>
        <p:spPr>
          <a:xfrm>
            <a:off x="8686800" y="-38100"/>
            <a:ext cx="9588500" cy="6238875"/>
          </a:xfrm>
          <a:prstGeom prst="rect">
            <a:avLst/>
          </a:prstGeom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BFDF7D9B-F5C4-6845-C5B2-E73E893A5FBF}"/>
              </a:ext>
            </a:extLst>
          </p:cNvPr>
          <p:cNvSpPr txBox="1"/>
          <p:nvPr/>
        </p:nvSpPr>
        <p:spPr>
          <a:xfrm>
            <a:off x="704850" y="827378"/>
            <a:ext cx="11095472" cy="623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431"/>
              </a:lnSpc>
              <a:spcBef>
                <a:spcPct val="0"/>
              </a:spcBef>
            </a:pPr>
            <a:r>
              <a:rPr lang="es-ES" sz="3600" spc="-151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Gran Telescopio Canarias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8AD7238-9ECC-F7AE-9A69-FD24A4B0A5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163" y="4991100"/>
            <a:ext cx="10094635" cy="5295900"/>
          </a:xfrm>
          <a:prstGeom prst="rect">
            <a:avLst/>
          </a:prstGeom>
        </p:spPr>
      </p:pic>
      <p:pic>
        <p:nvPicPr>
          <p:cNvPr id="14" name="Imagen 13" descr="Un dibujo de una camioneta blanca&#10;&#10;Descripción generada automáticamente con confianza baja">
            <a:extLst>
              <a:ext uri="{FF2B5EF4-FFF2-40B4-BE49-F238E27FC236}">
                <a16:creationId xmlns:a16="http://schemas.microsoft.com/office/drawing/2014/main" id="{038E8E3A-3C1F-5977-66F3-22CC7F9953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399" y="1657350"/>
            <a:ext cx="11506199" cy="862964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E3E6F0C-4F22-77CA-6307-8B61E2F520F8}"/>
              </a:ext>
            </a:extLst>
          </p:cNvPr>
          <p:cNvSpPr txBox="1"/>
          <p:nvPr/>
        </p:nvSpPr>
        <p:spPr>
          <a:xfrm>
            <a:off x="12725400" y="5067300"/>
            <a:ext cx="6787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noProof="0" dirty="0">
                <a:solidFill>
                  <a:srgbClr val="FFFF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Energía: 130 kW 2024 </a:t>
            </a:r>
            <a:endParaRPr lang="es-ES" sz="4000" dirty="0">
              <a:solidFill>
                <a:srgbClr val="FFFF00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66DEE30-609C-B451-6AE4-1E87F8FD09A5}"/>
              </a:ext>
            </a:extLst>
          </p:cNvPr>
          <p:cNvSpPr txBox="1"/>
          <p:nvPr/>
        </p:nvSpPr>
        <p:spPr>
          <a:xfrm>
            <a:off x="-2590800" y="2019300"/>
            <a:ext cx="87444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dirty="0">
                <a:solidFill>
                  <a:srgbClr val="FFFF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Movilidad</a:t>
            </a:r>
            <a:r>
              <a:rPr lang="es-ES" sz="4000" noProof="0" dirty="0">
                <a:solidFill>
                  <a:srgbClr val="FFFF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: 100% eléctrica 2025 </a:t>
            </a:r>
            <a:endParaRPr lang="es-ES" sz="4000" dirty="0">
              <a:solidFill>
                <a:srgbClr val="FFFF00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C9E7261-0F2F-09AB-05B3-24326DB12177}"/>
              </a:ext>
            </a:extLst>
          </p:cNvPr>
          <p:cNvSpPr txBox="1"/>
          <p:nvPr/>
        </p:nvSpPr>
        <p:spPr>
          <a:xfrm>
            <a:off x="11225389" y="3971452"/>
            <a:ext cx="6787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noProof="0" dirty="0">
                <a:solidFill>
                  <a:srgbClr val="FFFF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Agua: vertido cero y reciclaje</a:t>
            </a:r>
            <a:endParaRPr lang="es-E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26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838200" y="800100"/>
            <a:ext cx="13877181" cy="62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31"/>
              </a:lnSpc>
              <a:spcBef>
                <a:spcPct val="0"/>
              </a:spcBef>
            </a:pPr>
            <a:r>
              <a:rPr lang="es-ES" sz="3600" spc="-151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Conclusiones</a:t>
            </a:r>
            <a:endParaRPr lang="es-ES" sz="3600" u="none" strike="noStrike" spc="-151" dirty="0">
              <a:solidFill>
                <a:srgbClr val="FFFF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32F36446-2230-A218-6848-DB6F6DCD561E}"/>
              </a:ext>
            </a:extLst>
          </p:cNvPr>
          <p:cNvSpPr txBox="1"/>
          <p:nvPr/>
        </p:nvSpPr>
        <p:spPr>
          <a:xfrm>
            <a:off x="838200" y="1790700"/>
            <a:ext cx="16611599" cy="6555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s-ES" sz="36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</a:t>
            </a:r>
            <a:r>
              <a:rPr lang="es-ES" sz="36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os ODS hacen un llamado explícito a todas las empresas para que apliquen su creatividad e innovación para resolver los retos del desarrollo sostenible </a:t>
            </a:r>
            <a:r>
              <a:rPr lang="es-ES" sz="36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es-ES" sz="3600" dirty="0">
                <a:solidFill>
                  <a:srgbClr val="75C58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tenemos que ser parte </a:t>
            </a:r>
            <a:r>
              <a:rPr lang="es-ES" sz="3600" dirty="0" err="1">
                <a:solidFill>
                  <a:srgbClr val="75C58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pro-activa</a:t>
            </a:r>
            <a:r>
              <a:rPr lang="es-ES" sz="3600" dirty="0">
                <a:solidFill>
                  <a:srgbClr val="75C58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del proceso</a:t>
            </a:r>
            <a:r>
              <a:rPr lang="es-ES" sz="36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.  </a:t>
            </a:r>
            <a:r>
              <a:rPr lang="es-ES" sz="36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s-ES" sz="3600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La naturaleza y visibilidad pública de las ICTS nos exigen </a:t>
            </a:r>
            <a:r>
              <a:rPr lang="es-ES" sz="36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demostrar que entendemos la urgencia de la crisis climática y </a:t>
            </a:r>
            <a:r>
              <a:rPr lang="es-ES" sz="3600" dirty="0">
                <a:solidFill>
                  <a:srgbClr val="75C58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predicar con el ejemplo.</a:t>
            </a:r>
          </a:p>
          <a:p>
            <a:pPr>
              <a:lnSpc>
                <a:spcPts val="4800"/>
              </a:lnSpc>
            </a:pPr>
            <a:endParaRPr lang="es-ES" sz="3600" b="0" i="0" u="none" strike="noStrike" baseline="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4800"/>
              </a:lnSpc>
            </a:pPr>
            <a:endParaRPr lang="es-ES" sz="36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4800"/>
              </a:lnSpc>
            </a:pPr>
            <a:r>
              <a:rPr lang="es-ES" sz="3600" b="0" i="0" u="none" strike="noStrike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Iniciativas notables hacia la autoproducción de energía verde (CAHA, OAJ, GTC, ORM), pero la sostenibilidad tiene que permear cada acción de nuestra vida laboral y personal </a:t>
            </a:r>
            <a:r>
              <a:rPr lang="es-ES" sz="3600" b="0" i="0" u="none" strike="noStrike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es-ES" sz="3600" b="0" i="0" u="none" strike="noStrike" baseline="0" dirty="0">
                <a:solidFill>
                  <a:srgbClr val="75C58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prioridad</a:t>
            </a:r>
            <a:r>
              <a:rPr lang="es-ES" sz="3600" b="0" i="0" u="none" strike="noStrike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, </a:t>
            </a:r>
            <a:r>
              <a:rPr lang="es-ES" sz="3600" b="0" i="0" u="none" strike="noStrike" baseline="0">
                <a:solidFill>
                  <a:srgbClr val="75C58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plan</a:t>
            </a:r>
            <a:r>
              <a:rPr lang="es-ES" sz="3600" b="0" i="0" u="none" strike="noStrike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, </a:t>
            </a:r>
            <a:r>
              <a:rPr lang="es-ES" sz="3600" b="0" i="0" u="none" strike="noStrike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y profunda </a:t>
            </a:r>
            <a:r>
              <a:rPr lang="es-ES" sz="3600" b="0" i="0" u="none" strike="noStrike" baseline="0" dirty="0">
                <a:solidFill>
                  <a:srgbClr val="75C58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transformación cultural</a:t>
            </a:r>
            <a:endParaRPr lang="es-ES" sz="3600" b="0" i="0" u="none" strike="noStrike" baseline="0" dirty="0">
              <a:solidFill>
                <a:srgbClr val="75C58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3600"/>
              </a:lnSpc>
            </a:pPr>
            <a:endParaRPr lang="es-E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820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H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HA" id="{933D108D-A264-443B-ABF2-B10ADB1CC287}" vid="{047F5BD9-C7C9-4E0F-B1A0-69538859F304}"/>
    </a:ext>
  </a:extLst>
</a:theme>
</file>

<file path=ppt/theme/theme3.xml><?xml version="1.0" encoding="utf-8"?>
<a:theme xmlns:a="http://schemas.openxmlformats.org/drawingml/2006/main" name="Sin título 1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CC4521085CABB4694864211BFBF855B" ma:contentTypeVersion="11" ma:contentTypeDescription="Crear nuevo documento." ma:contentTypeScope="" ma:versionID="cf52468a04e8e4ca640ba6263b4fd395">
  <xsd:schema xmlns:xsd="http://www.w3.org/2001/XMLSchema" xmlns:xs="http://www.w3.org/2001/XMLSchema" xmlns:p="http://schemas.microsoft.com/office/2006/metadata/properties" xmlns:ns2="e970ae44-ab8c-4d9f-8ef1-c3bc7a203a3f" targetNamespace="http://schemas.microsoft.com/office/2006/metadata/properties" ma:root="true" ma:fieldsID="c82dc9b605de1551d9d1b0e48da16a97" ns2:_="">
    <xsd:import namespace="e970ae44-ab8c-4d9f-8ef1-c3bc7a203a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70ae44-ab8c-4d9f-8ef1-c3bc7a203a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C70812-F5A5-4AC2-9764-819FF1DB3B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9BEFDC-5E84-4C1D-BDB3-C71DD128C6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70ae44-ab8c-4d9f-8ef1-c3bc7a203a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930</Words>
  <Application>Microsoft Office PowerPoint</Application>
  <PresentationFormat>Personalizado</PresentationFormat>
  <Paragraphs>168</Paragraphs>
  <Slides>11</Slides>
  <Notes>7</Notes>
  <HiddenSlides>1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11</vt:i4>
      </vt:variant>
    </vt:vector>
  </HeadingPairs>
  <TitlesOfParts>
    <vt:vector size="21" baseType="lpstr">
      <vt:lpstr>Wingdings</vt:lpstr>
      <vt:lpstr>Times New Roman</vt:lpstr>
      <vt:lpstr>Cambria</vt:lpstr>
      <vt:lpstr>Segoe UI</vt:lpstr>
      <vt:lpstr>Arial</vt:lpstr>
      <vt:lpstr>Calibri</vt:lpstr>
      <vt:lpstr>Aptos</vt:lpstr>
      <vt:lpstr>Office Theme</vt:lpstr>
      <vt:lpstr>CAHA</vt:lpstr>
      <vt:lpstr>Sin título 1</vt:lpstr>
      <vt:lpstr>Presentación de PowerPoint</vt:lpstr>
      <vt:lpstr>Presentación de PowerPoint</vt:lpstr>
      <vt:lpstr>Isla Energética CAHA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Charla Sostenibilidad</dc:title>
  <dc:creator>Victoria González Rodríguez</dc:creator>
  <cp:lastModifiedBy>Romano Corradi</cp:lastModifiedBy>
  <cp:revision>27</cp:revision>
  <dcterms:created xsi:type="dcterms:W3CDTF">2006-08-16T00:00:00Z</dcterms:created>
  <dcterms:modified xsi:type="dcterms:W3CDTF">2024-07-15T07:42:21Z</dcterms:modified>
  <dc:identifier>DAFn8bl5LJw</dc:identifier>
</cp:coreProperties>
</file>